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257" r:id="rId3"/>
    <p:sldId id="353" r:id="rId4"/>
    <p:sldId id="354" r:id="rId5"/>
    <p:sldId id="311" r:id="rId6"/>
    <p:sldId id="310" r:id="rId7"/>
    <p:sldId id="355" r:id="rId8"/>
    <p:sldId id="292" r:id="rId9"/>
    <p:sldId id="293" r:id="rId10"/>
    <p:sldId id="294" r:id="rId11"/>
    <p:sldId id="324" r:id="rId12"/>
    <p:sldId id="312" r:id="rId13"/>
    <p:sldId id="363" r:id="rId14"/>
    <p:sldId id="295" r:id="rId15"/>
    <p:sldId id="356" r:id="rId16"/>
    <p:sldId id="357" r:id="rId17"/>
    <p:sldId id="315" r:id="rId18"/>
    <p:sldId id="296" r:id="rId19"/>
    <p:sldId id="362" r:id="rId20"/>
    <p:sldId id="297" r:id="rId21"/>
    <p:sldId id="318" r:id="rId22"/>
    <p:sldId id="323" r:id="rId23"/>
    <p:sldId id="321" r:id="rId24"/>
    <p:sldId id="298" r:id="rId25"/>
    <p:sldId id="299" r:id="rId26"/>
    <p:sldId id="300" r:id="rId27"/>
    <p:sldId id="364" r:id="rId28"/>
    <p:sldId id="325" r:id="rId29"/>
    <p:sldId id="334" r:id="rId30"/>
    <p:sldId id="333" r:id="rId31"/>
    <p:sldId id="335" r:id="rId32"/>
    <p:sldId id="336" r:id="rId33"/>
    <p:sldId id="328" r:id="rId34"/>
    <p:sldId id="302" r:id="rId35"/>
    <p:sldId id="361" r:id="rId36"/>
    <p:sldId id="338" r:id="rId37"/>
    <p:sldId id="365" r:id="rId38"/>
    <p:sldId id="366" r:id="rId39"/>
    <p:sldId id="367" r:id="rId40"/>
    <p:sldId id="332" r:id="rId41"/>
    <p:sldId id="331" r:id="rId42"/>
    <p:sldId id="341" r:id="rId43"/>
    <p:sldId id="346" r:id="rId44"/>
    <p:sldId id="305" r:id="rId45"/>
    <p:sldId id="306" r:id="rId46"/>
    <p:sldId id="307" r:id="rId47"/>
    <p:sldId id="345" r:id="rId48"/>
    <p:sldId id="308" r:id="rId49"/>
    <p:sldId id="352" r:id="rId50"/>
    <p:sldId id="358" r:id="rId51"/>
    <p:sldId id="359" r:id="rId52"/>
    <p:sldId id="309" r:id="rId53"/>
    <p:sldId id="337" r:id="rId54"/>
    <p:sldId id="314" r:id="rId55"/>
    <p:sldId id="313" r:id="rId56"/>
    <p:sldId id="316" r:id="rId57"/>
    <p:sldId id="317" r:id="rId58"/>
    <p:sldId id="320" r:id="rId59"/>
    <p:sldId id="327" r:id="rId60"/>
    <p:sldId id="326" r:id="rId61"/>
    <p:sldId id="319" r:id="rId62"/>
    <p:sldId id="340" r:id="rId63"/>
    <p:sldId id="342" r:id="rId64"/>
    <p:sldId id="343" r:id="rId65"/>
    <p:sldId id="344" r:id="rId66"/>
    <p:sldId id="368" r:id="rId6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32" autoAdjust="0"/>
    <p:restoredTop sz="94660"/>
  </p:normalViewPr>
  <p:slideViewPr>
    <p:cSldViewPr>
      <p:cViewPr varScale="1">
        <p:scale>
          <a:sx n="108" d="100"/>
          <a:sy n="108" d="100"/>
        </p:scale>
        <p:origin x="101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399BD9-C38C-430A-B7E4-2F2A3B3C84A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3473081D-0193-4411-AD0B-7ED2D617F00B}">
      <dgm:prSet phldrT="[Text]" custT="1"/>
      <dgm:spPr/>
      <dgm:t>
        <a:bodyPr/>
        <a:lstStyle/>
        <a:p>
          <a:r>
            <a:rPr lang="cs-CZ" sz="2400" b="1" dirty="0" smtClean="0"/>
            <a:t>Konstituční</a:t>
          </a:r>
        </a:p>
        <a:p>
          <a:r>
            <a:rPr lang="cs-CZ" sz="1600" b="0" dirty="0" smtClean="0"/>
            <a:t>(Strukturní)</a:t>
          </a:r>
          <a:endParaRPr lang="cs-CZ" sz="1600" b="0" dirty="0"/>
        </a:p>
      </dgm:t>
    </dgm:pt>
    <dgm:pt modelId="{02664684-9908-48EE-9800-0E9EFDB81CA3}" type="parTrans" cxnId="{3685F9FB-7D6F-46EE-857B-4C1673BA1786}">
      <dgm:prSet/>
      <dgm:spPr/>
      <dgm:t>
        <a:bodyPr/>
        <a:lstStyle/>
        <a:p>
          <a:endParaRPr lang="cs-CZ" sz="3600"/>
        </a:p>
      </dgm:t>
    </dgm:pt>
    <dgm:pt modelId="{AC5862AD-4CE0-4EAC-AABC-C7FD2936643A}" type="sibTrans" cxnId="{3685F9FB-7D6F-46EE-857B-4C1673BA1786}">
      <dgm:prSet/>
      <dgm:spPr/>
      <dgm:t>
        <a:bodyPr/>
        <a:lstStyle/>
        <a:p>
          <a:endParaRPr lang="cs-CZ"/>
        </a:p>
      </dgm:t>
    </dgm:pt>
    <dgm:pt modelId="{592473C5-098E-4E6C-A763-E3CFCEB3E72A}">
      <dgm:prSet phldrT="[Text]" custT="1"/>
      <dgm:spPr/>
      <dgm:t>
        <a:bodyPr/>
        <a:lstStyle/>
        <a:p>
          <a:r>
            <a:rPr lang="cs-CZ" sz="2400" b="1" dirty="0" smtClean="0"/>
            <a:t>Konfigurační</a:t>
          </a:r>
          <a:endParaRPr lang="cs-CZ" sz="2400" b="1" dirty="0"/>
        </a:p>
      </dgm:t>
    </dgm:pt>
    <dgm:pt modelId="{8C96E13E-2D5B-45C1-BD40-8C77C4C72CB3}" type="parTrans" cxnId="{838B5CC2-84A9-4A36-BDEA-20E96B2E3038}">
      <dgm:prSet/>
      <dgm:spPr/>
      <dgm:t>
        <a:bodyPr/>
        <a:lstStyle/>
        <a:p>
          <a:endParaRPr lang="cs-CZ" sz="3600"/>
        </a:p>
      </dgm:t>
    </dgm:pt>
    <dgm:pt modelId="{E465FCD3-6E14-4791-AB7E-4C18767FDDFE}" type="sibTrans" cxnId="{838B5CC2-84A9-4A36-BDEA-20E96B2E3038}">
      <dgm:prSet/>
      <dgm:spPr/>
      <dgm:t>
        <a:bodyPr/>
        <a:lstStyle/>
        <a:p>
          <a:endParaRPr lang="cs-CZ"/>
        </a:p>
      </dgm:t>
    </dgm:pt>
    <dgm:pt modelId="{3ED4FECA-A98F-4B60-8B6F-54DD14556F18}">
      <dgm:prSet phldrT="[Text]" custT="1"/>
      <dgm:spPr/>
      <dgm:t>
        <a:bodyPr/>
        <a:lstStyle/>
        <a:p>
          <a:r>
            <a:rPr lang="cs-CZ" sz="2400" b="1" dirty="0" smtClean="0"/>
            <a:t>Konformační</a:t>
          </a:r>
          <a:endParaRPr lang="cs-CZ" sz="2400" b="1" dirty="0"/>
        </a:p>
      </dgm:t>
    </dgm:pt>
    <dgm:pt modelId="{A12C669D-5748-4CF6-B2D8-B2EEB770243E}" type="parTrans" cxnId="{EC8273DF-FB7B-47CC-8FB8-F33FEECE7EEF}">
      <dgm:prSet/>
      <dgm:spPr/>
      <dgm:t>
        <a:bodyPr/>
        <a:lstStyle/>
        <a:p>
          <a:endParaRPr lang="cs-CZ" sz="3600"/>
        </a:p>
      </dgm:t>
    </dgm:pt>
    <dgm:pt modelId="{C9E48BCB-0C62-40B7-9099-B77BBB3D1A6C}" type="sibTrans" cxnId="{EC8273DF-FB7B-47CC-8FB8-F33FEECE7EEF}">
      <dgm:prSet/>
      <dgm:spPr/>
      <dgm:t>
        <a:bodyPr/>
        <a:lstStyle/>
        <a:p>
          <a:endParaRPr lang="cs-CZ"/>
        </a:p>
      </dgm:t>
    </dgm:pt>
    <dgm:pt modelId="{D617E47D-1547-4AF7-8B4F-5271787D2ECA}">
      <dgm:prSet phldrT="[Text]" custT="1"/>
      <dgm:spPr/>
      <dgm:t>
        <a:bodyPr/>
        <a:lstStyle/>
        <a:p>
          <a:r>
            <a:rPr lang="cs-CZ" sz="3200" b="1" dirty="0" smtClean="0"/>
            <a:t>Isomery</a:t>
          </a:r>
          <a:endParaRPr lang="cs-CZ" sz="3200" b="1" dirty="0"/>
        </a:p>
      </dgm:t>
    </dgm:pt>
    <dgm:pt modelId="{1A00823B-4607-40B8-BE85-E9F91A4A2A0A}" type="sibTrans" cxnId="{C9B585EC-E2A0-4FA4-A697-333D9B683805}">
      <dgm:prSet/>
      <dgm:spPr/>
      <dgm:t>
        <a:bodyPr/>
        <a:lstStyle/>
        <a:p>
          <a:endParaRPr lang="cs-CZ"/>
        </a:p>
      </dgm:t>
    </dgm:pt>
    <dgm:pt modelId="{66A16C4C-55C7-476B-AC67-B0A05DCAD8C2}" type="parTrans" cxnId="{C9B585EC-E2A0-4FA4-A697-333D9B683805}">
      <dgm:prSet/>
      <dgm:spPr/>
      <dgm:t>
        <a:bodyPr/>
        <a:lstStyle/>
        <a:p>
          <a:endParaRPr lang="cs-CZ"/>
        </a:p>
      </dgm:t>
    </dgm:pt>
    <dgm:pt modelId="{C1E42A37-25D3-4D44-9937-58D4B5591914}" type="pres">
      <dgm:prSet presAssocID="{37399BD9-C38C-430A-B7E4-2F2A3B3C84A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21F1413C-993D-41E7-8C49-A55EA3F36F18}" type="pres">
      <dgm:prSet presAssocID="{D617E47D-1547-4AF7-8B4F-5271787D2ECA}" presName="hierRoot1" presStyleCnt="0"/>
      <dgm:spPr/>
      <dgm:t>
        <a:bodyPr/>
        <a:lstStyle/>
        <a:p>
          <a:endParaRPr lang="cs-CZ"/>
        </a:p>
      </dgm:t>
    </dgm:pt>
    <dgm:pt modelId="{C34392C9-A625-409E-872F-03512F54144E}" type="pres">
      <dgm:prSet presAssocID="{D617E47D-1547-4AF7-8B4F-5271787D2ECA}" presName="composite" presStyleCnt="0"/>
      <dgm:spPr/>
      <dgm:t>
        <a:bodyPr/>
        <a:lstStyle/>
        <a:p>
          <a:endParaRPr lang="cs-CZ"/>
        </a:p>
      </dgm:t>
    </dgm:pt>
    <dgm:pt modelId="{E20AB4EF-A17A-4EDF-8970-2B2581BC6380}" type="pres">
      <dgm:prSet presAssocID="{D617E47D-1547-4AF7-8B4F-5271787D2ECA}" presName="background" presStyleLbl="node0" presStyleIdx="0" presStyleCnt="1"/>
      <dgm:spPr/>
      <dgm:t>
        <a:bodyPr/>
        <a:lstStyle/>
        <a:p>
          <a:endParaRPr lang="cs-CZ"/>
        </a:p>
      </dgm:t>
    </dgm:pt>
    <dgm:pt modelId="{1813EA8D-F961-4B4E-AB8B-85BC54C19D2A}" type="pres">
      <dgm:prSet presAssocID="{D617E47D-1547-4AF7-8B4F-5271787D2ECA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0DF494E2-4363-4B60-A7CA-ED4F8A68E8B3}" type="pres">
      <dgm:prSet presAssocID="{D617E47D-1547-4AF7-8B4F-5271787D2ECA}" presName="hierChild2" presStyleCnt="0"/>
      <dgm:spPr/>
      <dgm:t>
        <a:bodyPr/>
        <a:lstStyle/>
        <a:p>
          <a:endParaRPr lang="cs-CZ"/>
        </a:p>
      </dgm:t>
    </dgm:pt>
    <dgm:pt modelId="{51BA5636-8493-4DBB-A304-1D16FC3E98CE}" type="pres">
      <dgm:prSet presAssocID="{02664684-9908-48EE-9800-0E9EFDB81CA3}" presName="Name10" presStyleLbl="parChTrans1D2" presStyleIdx="0" presStyleCnt="3"/>
      <dgm:spPr/>
      <dgm:t>
        <a:bodyPr/>
        <a:lstStyle/>
        <a:p>
          <a:endParaRPr lang="cs-CZ"/>
        </a:p>
      </dgm:t>
    </dgm:pt>
    <dgm:pt modelId="{5BA68EE6-F694-4128-8AC6-77C98613262C}" type="pres">
      <dgm:prSet presAssocID="{3473081D-0193-4411-AD0B-7ED2D617F00B}" presName="hierRoot2" presStyleCnt="0"/>
      <dgm:spPr/>
      <dgm:t>
        <a:bodyPr/>
        <a:lstStyle/>
        <a:p>
          <a:endParaRPr lang="cs-CZ"/>
        </a:p>
      </dgm:t>
    </dgm:pt>
    <dgm:pt modelId="{FCBB32A7-7C86-412C-9E84-4793B32D7F61}" type="pres">
      <dgm:prSet presAssocID="{3473081D-0193-4411-AD0B-7ED2D617F00B}" presName="composite2" presStyleCnt="0"/>
      <dgm:spPr/>
      <dgm:t>
        <a:bodyPr/>
        <a:lstStyle/>
        <a:p>
          <a:endParaRPr lang="cs-CZ"/>
        </a:p>
      </dgm:t>
    </dgm:pt>
    <dgm:pt modelId="{CA7DCB0A-9DEB-4DF8-89CE-1DF688DE4198}" type="pres">
      <dgm:prSet presAssocID="{3473081D-0193-4411-AD0B-7ED2D617F00B}" presName="background2" presStyleLbl="node2" presStyleIdx="0" presStyleCnt="3"/>
      <dgm:spPr/>
      <dgm:t>
        <a:bodyPr/>
        <a:lstStyle/>
        <a:p>
          <a:endParaRPr lang="cs-CZ"/>
        </a:p>
      </dgm:t>
    </dgm:pt>
    <dgm:pt modelId="{96A82CA6-8CC3-4E9E-9192-D92BE0590FA9}" type="pres">
      <dgm:prSet presAssocID="{3473081D-0193-4411-AD0B-7ED2D617F00B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7BA0AAD1-A90B-4529-ABDE-8ACC33171F70}" type="pres">
      <dgm:prSet presAssocID="{3473081D-0193-4411-AD0B-7ED2D617F00B}" presName="hierChild3" presStyleCnt="0"/>
      <dgm:spPr/>
      <dgm:t>
        <a:bodyPr/>
        <a:lstStyle/>
        <a:p>
          <a:endParaRPr lang="cs-CZ"/>
        </a:p>
      </dgm:t>
    </dgm:pt>
    <dgm:pt modelId="{4A564302-7544-4D8D-9764-52FC977DBC8B}" type="pres">
      <dgm:prSet presAssocID="{8C96E13E-2D5B-45C1-BD40-8C77C4C72CB3}" presName="Name10" presStyleLbl="parChTrans1D2" presStyleIdx="1" presStyleCnt="3"/>
      <dgm:spPr/>
      <dgm:t>
        <a:bodyPr/>
        <a:lstStyle/>
        <a:p>
          <a:endParaRPr lang="cs-CZ"/>
        </a:p>
      </dgm:t>
    </dgm:pt>
    <dgm:pt modelId="{04CF6478-4FEA-4EDC-AE92-9909AD5C7583}" type="pres">
      <dgm:prSet presAssocID="{592473C5-098E-4E6C-A763-E3CFCEB3E72A}" presName="hierRoot2" presStyleCnt="0"/>
      <dgm:spPr/>
      <dgm:t>
        <a:bodyPr/>
        <a:lstStyle/>
        <a:p>
          <a:endParaRPr lang="cs-CZ"/>
        </a:p>
      </dgm:t>
    </dgm:pt>
    <dgm:pt modelId="{1DF31953-26E0-4B25-8E2C-03F7826E4AB0}" type="pres">
      <dgm:prSet presAssocID="{592473C5-098E-4E6C-A763-E3CFCEB3E72A}" presName="composite2" presStyleCnt="0"/>
      <dgm:spPr/>
      <dgm:t>
        <a:bodyPr/>
        <a:lstStyle/>
        <a:p>
          <a:endParaRPr lang="cs-CZ"/>
        </a:p>
      </dgm:t>
    </dgm:pt>
    <dgm:pt modelId="{114E0EB4-17EE-41A7-85D2-16881F84DF37}" type="pres">
      <dgm:prSet presAssocID="{592473C5-098E-4E6C-A763-E3CFCEB3E72A}" presName="background2" presStyleLbl="node2" presStyleIdx="1" presStyleCnt="3"/>
      <dgm:spPr/>
      <dgm:t>
        <a:bodyPr/>
        <a:lstStyle/>
        <a:p>
          <a:endParaRPr lang="cs-CZ"/>
        </a:p>
      </dgm:t>
    </dgm:pt>
    <dgm:pt modelId="{42DA5058-F1F1-42FF-8177-93E99370E034}" type="pres">
      <dgm:prSet presAssocID="{592473C5-098E-4E6C-A763-E3CFCEB3E72A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26588EBE-F033-4FED-89D1-8ACB35F0527A}" type="pres">
      <dgm:prSet presAssocID="{592473C5-098E-4E6C-A763-E3CFCEB3E72A}" presName="hierChild3" presStyleCnt="0"/>
      <dgm:spPr/>
      <dgm:t>
        <a:bodyPr/>
        <a:lstStyle/>
        <a:p>
          <a:endParaRPr lang="cs-CZ"/>
        </a:p>
      </dgm:t>
    </dgm:pt>
    <dgm:pt modelId="{145A6404-3663-46B4-92DE-265052583BB0}" type="pres">
      <dgm:prSet presAssocID="{A12C669D-5748-4CF6-B2D8-B2EEB770243E}" presName="Name10" presStyleLbl="parChTrans1D2" presStyleIdx="2" presStyleCnt="3"/>
      <dgm:spPr/>
      <dgm:t>
        <a:bodyPr/>
        <a:lstStyle/>
        <a:p>
          <a:endParaRPr lang="cs-CZ"/>
        </a:p>
      </dgm:t>
    </dgm:pt>
    <dgm:pt modelId="{BFCE572E-9B71-4608-8536-53C96E6CD80A}" type="pres">
      <dgm:prSet presAssocID="{3ED4FECA-A98F-4B60-8B6F-54DD14556F18}" presName="hierRoot2" presStyleCnt="0"/>
      <dgm:spPr/>
      <dgm:t>
        <a:bodyPr/>
        <a:lstStyle/>
        <a:p>
          <a:endParaRPr lang="cs-CZ"/>
        </a:p>
      </dgm:t>
    </dgm:pt>
    <dgm:pt modelId="{B396BC42-63F1-4068-9CA1-8A8A27706F63}" type="pres">
      <dgm:prSet presAssocID="{3ED4FECA-A98F-4B60-8B6F-54DD14556F18}" presName="composite2" presStyleCnt="0"/>
      <dgm:spPr/>
      <dgm:t>
        <a:bodyPr/>
        <a:lstStyle/>
        <a:p>
          <a:endParaRPr lang="cs-CZ"/>
        </a:p>
      </dgm:t>
    </dgm:pt>
    <dgm:pt modelId="{FFC8C2B4-0D0D-4868-9942-3D59044C93A8}" type="pres">
      <dgm:prSet presAssocID="{3ED4FECA-A98F-4B60-8B6F-54DD14556F18}" presName="background2" presStyleLbl="node2" presStyleIdx="2" presStyleCnt="3"/>
      <dgm:spPr/>
      <dgm:t>
        <a:bodyPr/>
        <a:lstStyle/>
        <a:p>
          <a:endParaRPr lang="cs-CZ"/>
        </a:p>
      </dgm:t>
    </dgm:pt>
    <dgm:pt modelId="{56869A7B-B52B-4F45-ABD6-44CE1BB0420C}" type="pres">
      <dgm:prSet presAssocID="{3ED4FECA-A98F-4B60-8B6F-54DD14556F18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C8B29450-9CF4-47D4-9720-5C5DA6AA9B9D}" type="pres">
      <dgm:prSet presAssocID="{3ED4FECA-A98F-4B60-8B6F-54DD14556F18}" presName="hierChild3" presStyleCnt="0"/>
      <dgm:spPr/>
      <dgm:t>
        <a:bodyPr/>
        <a:lstStyle/>
        <a:p>
          <a:endParaRPr lang="cs-CZ"/>
        </a:p>
      </dgm:t>
    </dgm:pt>
  </dgm:ptLst>
  <dgm:cxnLst>
    <dgm:cxn modelId="{EC8273DF-FB7B-47CC-8FB8-F33FEECE7EEF}" srcId="{D617E47D-1547-4AF7-8B4F-5271787D2ECA}" destId="{3ED4FECA-A98F-4B60-8B6F-54DD14556F18}" srcOrd="2" destOrd="0" parTransId="{A12C669D-5748-4CF6-B2D8-B2EEB770243E}" sibTransId="{C9E48BCB-0C62-40B7-9099-B77BBB3D1A6C}"/>
    <dgm:cxn modelId="{7E73C55F-85F2-412D-8E2D-C5C0B8D9CFF7}" type="presOf" srcId="{37399BD9-C38C-430A-B7E4-2F2A3B3C84A9}" destId="{C1E42A37-25D3-4D44-9937-58D4B5591914}" srcOrd="0" destOrd="0" presId="urn:microsoft.com/office/officeart/2005/8/layout/hierarchy1"/>
    <dgm:cxn modelId="{00DC61E8-0629-4035-9F23-F59855C45010}" type="presOf" srcId="{3473081D-0193-4411-AD0B-7ED2D617F00B}" destId="{96A82CA6-8CC3-4E9E-9192-D92BE0590FA9}" srcOrd="0" destOrd="0" presId="urn:microsoft.com/office/officeart/2005/8/layout/hierarchy1"/>
    <dgm:cxn modelId="{088547D1-37CC-4E29-970E-F6C1EB2794CD}" type="presOf" srcId="{A12C669D-5748-4CF6-B2D8-B2EEB770243E}" destId="{145A6404-3663-46B4-92DE-265052583BB0}" srcOrd="0" destOrd="0" presId="urn:microsoft.com/office/officeart/2005/8/layout/hierarchy1"/>
    <dgm:cxn modelId="{8AF63D03-8E2E-4F7C-B699-BD222685F08B}" type="presOf" srcId="{8C96E13E-2D5B-45C1-BD40-8C77C4C72CB3}" destId="{4A564302-7544-4D8D-9764-52FC977DBC8B}" srcOrd="0" destOrd="0" presId="urn:microsoft.com/office/officeart/2005/8/layout/hierarchy1"/>
    <dgm:cxn modelId="{3685F9FB-7D6F-46EE-857B-4C1673BA1786}" srcId="{D617E47D-1547-4AF7-8B4F-5271787D2ECA}" destId="{3473081D-0193-4411-AD0B-7ED2D617F00B}" srcOrd="0" destOrd="0" parTransId="{02664684-9908-48EE-9800-0E9EFDB81CA3}" sibTransId="{AC5862AD-4CE0-4EAC-AABC-C7FD2936643A}"/>
    <dgm:cxn modelId="{3F6228DC-F6A4-438D-ACCF-368D3A3319FE}" type="presOf" srcId="{D617E47D-1547-4AF7-8B4F-5271787D2ECA}" destId="{1813EA8D-F961-4B4E-AB8B-85BC54C19D2A}" srcOrd="0" destOrd="0" presId="urn:microsoft.com/office/officeart/2005/8/layout/hierarchy1"/>
    <dgm:cxn modelId="{EAEA33CF-313E-4BEF-8453-567E9E8D311D}" type="presOf" srcId="{592473C5-098E-4E6C-A763-E3CFCEB3E72A}" destId="{42DA5058-F1F1-42FF-8177-93E99370E034}" srcOrd="0" destOrd="0" presId="urn:microsoft.com/office/officeart/2005/8/layout/hierarchy1"/>
    <dgm:cxn modelId="{5B8577FB-5213-4F48-AD7D-0045F2E81101}" type="presOf" srcId="{02664684-9908-48EE-9800-0E9EFDB81CA3}" destId="{51BA5636-8493-4DBB-A304-1D16FC3E98CE}" srcOrd="0" destOrd="0" presId="urn:microsoft.com/office/officeart/2005/8/layout/hierarchy1"/>
    <dgm:cxn modelId="{C9B585EC-E2A0-4FA4-A697-333D9B683805}" srcId="{37399BD9-C38C-430A-B7E4-2F2A3B3C84A9}" destId="{D617E47D-1547-4AF7-8B4F-5271787D2ECA}" srcOrd="0" destOrd="0" parTransId="{66A16C4C-55C7-476B-AC67-B0A05DCAD8C2}" sibTransId="{1A00823B-4607-40B8-BE85-E9F91A4A2A0A}"/>
    <dgm:cxn modelId="{838B5CC2-84A9-4A36-BDEA-20E96B2E3038}" srcId="{D617E47D-1547-4AF7-8B4F-5271787D2ECA}" destId="{592473C5-098E-4E6C-A763-E3CFCEB3E72A}" srcOrd="1" destOrd="0" parTransId="{8C96E13E-2D5B-45C1-BD40-8C77C4C72CB3}" sibTransId="{E465FCD3-6E14-4791-AB7E-4C18767FDDFE}"/>
    <dgm:cxn modelId="{801EF284-ED3D-4B0E-920F-5B6C60E85267}" type="presOf" srcId="{3ED4FECA-A98F-4B60-8B6F-54DD14556F18}" destId="{56869A7B-B52B-4F45-ABD6-44CE1BB0420C}" srcOrd="0" destOrd="0" presId="urn:microsoft.com/office/officeart/2005/8/layout/hierarchy1"/>
    <dgm:cxn modelId="{F393B500-4564-454E-B4AF-86683671BC5B}" type="presParOf" srcId="{C1E42A37-25D3-4D44-9937-58D4B5591914}" destId="{21F1413C-993D-41E7-8C49-A55EA3F36F18}" srcOrd="0" destOrd="0" presId="urn:microsoft.com/office/officeart/2005/8/layout/hierarchy1"/>
    <dgm:cxn modelId="{FF392A6E-A7D2-4469-BB2C-0C6E04F0120E}" type="presParOf" srcId="{21F1413C-993D-41E7-8C49-A55EA3F36F18}" destId="{C34392C9-A625-409E-872F-03512F54144E}" srcOrd="0" destOrd="0" presId="urn:microsoft.com/office/officeart/2005/8/layout/hierarchy1"/>
    <dgm:cxn modelId="{40282CE4-D3AB-4EB0-BB85-8106B0A593ED}" type="presParOf" srcId="{C34392C9-A625-409E-872F-03512F54144E}" destId="{E20AB4EF-A17A-4EDF-8970-2B2581BC6380}" srcOrd="0" destOrd="0" presId="urn:microsoft.com/office/officeart/2005/8/layout/hierarchy1"/>
    <dgm:cxn modelId="{1BDA9869-CFB7-4C0C-9302-2A1C3C550849}" type="presParOf" srcId="{C34392C9-A625-409E-872F-03512F54144E}" destId="{1813EA8D-F961-4B4E-AB8B-85BC54C19D2A}" srcOrd="1" destOrd="0" presId="urn:microsoft.com/office/officeart/2005/8/layout/hierarchy1"/>
    <dgm:cxn modelId="{8E0BF863-448E-4184-9434-340822557D3D}" type="presParOf" srcId="{21F1413C-993D-41E7-8C49-A55EA3F36F18}" destId="{0DF494E2-4363-4B60-A7CA-ED4F8A68E8B3}" srcOrd="1" destOrd="0" presId="urn:microsoft.com/office/officeart/2005/8/layout/hierarchy1"/>
    <dgm:cxn modelId="{5CA26B94-3014-4380-97EF-518E5F0D809C}" type="presParOf" srcId="{0DF494E2-4363-4B60-A7CA-ED4F8A68E8B3}" destId="{51BA5636-8493-4DBB-A304-1D16FC3E98CE}" srcOrd="0" destOrd="0" presId="urn:microsoft.com/office/officeart/2005/8/layout/hierarchy1"/>
    <dgm:cxn modelId="{5905120F-DC2D-4F0F-B562-9CEA68177DAB}" type="presParOf" srcId="{0DF494E2-4363-4B60-A7CA-ED4F8A68E8B3}" destId="{5BA68EE6-F694-4128-8AC6-77C98613262C}" srcOrd="1" destOrd="0" presId="urn:microsoft.com/office/officeart/2005/8/layout/hierarchy1"/>
    <dgm:cxn modelId="{4E42B164-F2A9-43A9-BC06-0DFE1067FC75}" type="presParOf" srcId="{5BA68EE6-F694-4128-8AC6-77C98613262C}" destId="{FCBB32A7-7C86-412C-9E84-4793B32D7F61}" srcOrd="0" destOrd="0" presId="urn:microsoft.com/office/officeart/2005/8/layout/hierarchy1"/>
    <dgm:cxn modelId="{8118A7BD-7482-41C2-849F-9C5651B40663}" type="presParOf" srcId="{FCBB32A7-7C86-412C-9E84-4793B32D7F61}" destId="{CA7DCB0A-9DEB-4DF8-89CE-1DF688DE4198}" srcOrd="0" destOrd="0" presId="urn:microsoft.com/office/officeart/2005/8/layout/hierarchy1"/>
    <dgm:cxn modelId="{AFA12D38-71D9-4111-9533-1A4FCDD71D4F}" type="presParOf" srcId="{FCBB32A7-7C86-412C-9E84-4793B32D7F61}" destId="{96A82CA6-8CC3-4E9E-9192-D92BE0590FA9}" srcOrd="1" destOrd="0" presId="urn:microsoft.com/office/officeart/2005/8/layout/hierarchy1"/>
    <dgm:cxn modelId="{2F711EB4-E589-4CB1-9C5C-C9C2FFA55734}" type="presParOf" srcId="{5BA68EE6-F694-4128-8AC6-77C98613262C}" destId="{7BA0AAD1-A90B-4529-ABDE-8ACC33171F70}" srcOrd="1" destOrd="0" presId="urn:microsoft.com/office/officeart/2005/8/layout/hierarchy1"/>
    <dgm:cxn modelId="{5F051E0A-B31B-4720-8C7E-42CC85EFB003}" type="presParOf" srcId="{0DF494E2-4363-4B60-A7CA-ED4F8A68E8B3}" destId="{4A564302-7544-4D8D-9764-52FC977DBC8B}" srcOrd="2" destOrd="0" presId="urn:microsoft.com/office/officeart/2005/8/layout/hierarchy1"/>
    <dgm:cxn modelId="{3312D560-4FCE-43ED-B71F-BFDB0A3FDC3B}" type="presParOf" srcId="{0DF494E2-4363-4B60-A7CA-ED4F8A68E8B3}" destId="{04CF6478-4FEA-4EDC-AE92-9909AD5C7583}" srcOrd="3" destOrd="0" presId="urn:microsoft.com/office/officeart/2005/8/layout/hierarchy1"/>
    <dgm:cxn modelId="{D5D44917-F2D9-4E5B-BAD5-A5D31F794916}" type="presParOf" srcId="{04CF6478-4FEA-4EDC-AE92-9909AD5C7583}" destId="{1DF31953-26E0-4B25-8E2C-03F7826E4AB0}" srcOrd="0" destOrd="0" presId="urn:microsoft.com/office/officeart/2005/8/layout/hierarchy1"/>
    <dgm:cxn modelId="{E7E63DB5-DF94-4D59-B29C-235EA56C7D8C}" type="presParOf" srcId="{1DF31953-26E0-4B25-8E2C-03F7826E4AB0}" destId="{114E0EB4-17EE-41A7-85D2-16881F84DF37}" srcOrd="0" destOrd="0" presId="urn:microsoft.com/office/officeart/2005/8/layout/hierarchy1"/>
    <dgm:cxn modelId="{27320D9D-115A-4EED-9319-3462D4CD5F07}" type="presParOf" srcId="{1DF31953-26E0-4B25-8E2C-03F7826E4AB0}" destId="{42DA5058-F1F1-42FF-8177-93E99370E034}" srcOrd="1" destOrd="0" presId="urn:microsoft.com/office/officeart/2005/8/layout/hierarchy1"/>
    <dgm:cxn modelId="{43EDC937-FCA7-49BB-A552-C2614A22C533}" type="presParOf" srcId="{04CF6478-4FEA-4EDC-AE92-9909AD5C7583}" destId="{26588EBE-F033-4FED-89D1-8ACB35F0527A}" srcOrd="1" destOrd="0" presId="urn:microsoft.com/office/officeart/2005/8/layout/hierarchy1"/>
    <dgm:cxn modelId="{2BAFB050-7826-4B7F-AF85-854083C80BD6}" type="presParOf" srcId="{0DF494E2-4363-4B60-A7CA-ED4F8A68E8B3}" destId="{145A6404-3663-46B4-92DE-265052583BB0}" srcOrd="4" destOrd="0" presId="urn:microsoft.com/office/officeart/2005/8/layout/hierarchy1"/>
    <dgm:cxn modelId="{C6568845-06C5-4FE3-A1FB-CAA1149A44EC}" type="presParOf" srcId="{0DF494E2-4363-4B60-A7CA-ED4F8A68E8B3}" destId="{BFCE572E-9B71-4608-8536-53C96E6CD80A}" srcOrd="5" destOrd="0" presId="urn:microsoft.com/office/officeart/2005/8/layout/hierarchy1"/>
    <dgm:cxn modelId="{78CBA9AF-5C9F-46BF-93EB-FA1283328139}" type="presParOf" srcId="{BFCE572E-9B71-4608-8536-53C96E6CD80A}" destId="{B396BC42-63F1-4068-9CA1-8A8A27706F63}" srcOrd="0" destOrd="0" presId="urn:microsoft.com/office/officeart/2005/8/layout/hierarchy1"/>
    <dgm:cxn modelId="{669BFC4B-32E1-4120-94C5-1472025B3ADD}" type="presParOf" srcId="{B396BC42-63F1-4068-9CA1-8A8A27706F63}" destId="{FFC8C2B4-0D0D-4868-9942-3D59044C93A8}" srcOrd="0" destOrd="0" presId="urn:microsoft.com/office/officeart/2005/8/layout/hierarchy1"/>
    <dgm:cxn modelId="{5627AED6-AF32-4294-AEAB-8D7CD9F256DB}" type="presParOf" srcId="{B396BC42-63F1-4068-9CA1-8A8A27706F63}" destId="{56869A7B-B52B-4F45-ABD6-44CE1BB0420C}" srcOrd="1" destOrd="0" presId="urn:microsoft.com/office/officeart/2005/8/layout/hierarchy1"/>
    <dgm:cxn modelId="{9A281130-CEF5-4127-B89E-E03E3ED7434C}" type="presParOf" srcId="{BFCE572E-9B71-4608-8536-53C96E6CD80A}" destId="{C8B29450-9CF4-47D4-9720-5C5DA6AA9B9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7399BD9-C38C-430A-B7E4-2F2A3B3C84A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3473081D-0193-4411-AD0B-7ED2D617F00B}">
      <dgm:prSet phldrT="[Text]" custT="1"/>
      <dgm:spPr/>
      <dgm:t>
        <a:bodyPr/>
        <a:lstStyle/>
        <a:p>
          <a:r>
            <a:rPr lang="cs-CZ" sz="2000" b="1" dirty="0" smtClean="0"/>
            <a:t>Konstituční</a:t>
          </a:r>
        </a:p>
        <a:p>
          <a:r>
            <a:rPr lang="cs-CZ" sz="1400" b="0" dirty="0" smtClean="0"/>
            <a:t>(Strukturní)</a:t>
          </a:r>
          <a:endParaRPr lang="cs-CZ" sz="1400" b="0" dirty="0"/>
        </a:p>
      </dgm:t>
    </dgm:pt>
    <dgm:pt modelId="{02664684-9908-48EE-9800-0E9EFDB81CA3}" type="parTrans" cxnId="{3685F9FB-7D6F-46EE-857B-4C1673BA1786}">
      <dgm:prSet/>
      <dgm:spPr/>
      <dgm:t>
        <a:bodyPr/>
        <a:lstStyle/>
        <a:p>
          <a:endParaRPr lang="cs-CZ"/>
        </a:p>
      </dgm:t>
    </dgm:pt>
    <dgm:pt modelId="{AC5862AD-4CE0-4EAC-AABC-C7FD2936643A}" type="sibTrans" cxnId="{3685F9FB-7D6F-46EE-857B-4C1673BA1786}">
      <dgm:prSet/>
      <dgm:spPr/>
      <dgm:t>
        <a:bodyPr/>
        <a:lstStyle/>
        <a:p>
          <a:endParaRPr lang="cs-CZ"/>
        </a:p>
      </dgm:t>
    </dgm:pt>
    <dgm:pt modelId="{A54EE15E-D386-4ABD-A0AE-6514B023E581}">
      <dgm:prSet phldrT="[Text]" custT="1"/>
      <dgm:spPr/>
      <dgm:t>
        <a:bodyPr/>
        <a:lstStyle/>
        <a:p>
          <a:r>
            <a:rPr lang="cs-CZ" sz="1800" dirty="0" smtClean="0"/>
            <a:t>Řetězové</a:t>
          </a:r>
          <a:endParaRPr lang="cs-CZ" sz="2300" dirty="0"/>
        </a:p>
      </dgm:t>
    </dgm:pt>
    <dgm:pt modelId="{AB1840FE-59C7-4000-8758-1303E15A856E}" type="parTrans" cxnId="{0BEF0624-BB0A-4E46-B7BD-622C283ABA5A}">
      <dgm:prSet/>
      <dgm:spPr/>
      <dgm:t>
        <a:bodyPr/>
        <a:lstStyle/>
        <a:p>
          <a:endParaRPr lang="cs-CZ"/>
        </a:p>
      </dgm:t>
    </dgm:pt>
    <dgm:pt modelId="{3DA46BCB-E2FF-489F-930A-FDDFCA4A1D50}" type="sibTrans" cxnId="{0BEF0624-BB0A-4E46-B7BD-622C283ABA5A}">
      <dgm:prSet/>
      <dgm:spPr/>
      <dgm:t>
        <a:bodyPr/>
        <a:lstStyle/>
        <a:p>
          <a:endParaRPr lang="cs-CZ"/>
        </a:p>
      </dgm:t>
    </dgm:pt>
    <dgm:pt modelId="{8C411B5F-4012-4FF4-8B4B-250193BBFF35}">
      <dgm:prSet phldrT="[Text]" custT="1"/>
      <dgm:spPr/>
      <dgm:t>
        <a:bodyPr/>
        <a:lstStyle/>
        <a:p>
          <a:r>
            <a:rPr lang="cs-CZ" sz="1800" dirty="0" smtClean="0"/>
            <a:t>Polohové</a:t>
          </a:r>
          <a:endParaRPr lang="cs-CZ" sz="2300" dirty="0"/>
        </a:p>
      </dgm:t>
    </dgm:pt>
    <dgm:pt modelId="{9BE3AFA7-58B3-4951-9E3B-055D322B7C22}" type="parTrans" cxnId="{BA92608B-F600-403A-8DD9-C8F9C17ACFAF}">
      <dgm:prSet/>
      <dgm:spPr/>
      <dgm:t>
        <a:bodyPr/>
        <a:lstStyle/>
        <a:p>
          <a:endParaRPr lang="cs-CZ"/>
        </a:p>
      </dgm:t>
    </dgm:pt>
    <dgm:pt modelId="{CB92FBC8-FF2C-4055-B0F6-D3C971203A83}" type="sibTrans" cxnId="{BA92608B-F600-403A-8DD9-C8F9C17ACFAF}">
      <dgm:prSet/>
      <dgm:spPr/>
      <dgm:t>
        <a:bodyPr/>
        <a:lstStyle/>
        <a:p>
          <a:endParaRPr lang="cs-CZ"/>
        </a:p>
      </dgm:t>
    </dgm:pt>
    <dgm:pt modelId="{EDCA4B23-1390-4F98-8924-E6508B7BC2A8}">
      <dgm:prSet phldrT="[Text]" custT="1"/>
      <dgm:spPr/>
      <dgm:t>
        <a:bodyPr/>
        <a:lstStyle/>
        <a:p>
          <a:r>
            <a:rPr lang="cs-CZ" sz="1800" dirty="0" smtClean="0"/>
            <a:t>Funkční (skupinové)</a:t>
          </a:r>
          <a:endParaRPr lang="cs-CZ" sz="1800" dirty="0"/>
        </a:p>
      </dgm:t>
    </dgm:pt>
    <dgm:pt modelId="{B0E42057-9CA2-487D-882A-6088828276F9}" type="parTrans" cxnId="{7751B1B3-00FA-4BEC-B8BB-8F9C46A6ACD7}">
      <dgm:prSet/>
      <dgm:spPr/>
      <dgm:t>
        <a:bodyPr/>
        <a:lstStyle/>
        <a:p>
          <a:endParaRPr lang="cs-CZ"/>
        </a:p>
      </dgm:t>
    </dgm:pt>
    <dgm:pt modelId="{004327C3-31A5-49AA-8829-5887DFE30909}" type="sibTrans" cxnId="{7751B1B3-00FA-4BEC-B8BB-8F9C46A6ACD7}">
      <dgm:prSet/>
      <dgm:spPr/>
      <dgm:t>
        <a:bodyPr/>
        <a:lstStyle/>
        <a:p>
          <a:endParaRPr lang="cs-CZ"/>
        </a:p>
      </dgm:t>
    </dgm:pt>
    <dgm:pt modelId="{3B5DDEFF-8543-4082-8E5D-B1EAED90C384}">
      <dgm:prSet phldrT="[Text]" custT="1"/>
      <dgm:spPr/>
      <dgm:t>
        <a:bodyPr/>
        <a:lstStyle/>
        <a:p>
          <a:r>
            <a:rPr lang="cs-CZ" sz="1800" dirty="0" smtClean="0"/>
            <a:t>Tautomery</a:t>
          </a:r>
          <a:endParaRPr lang="cs-CZ" sz="2300" dirty="0"/>
        </a:p>
      </dgm:t>
    </dgm:pt>
    <dgm:pt modelId="{82A5E9F7-66CD-4B14-96D5-0F9F82603EE5}" type="parTrans" cxnId="{7CC0DB2F-CC89-4809-90E7-B68920F7FF55}">
      <dgm:prSet/>
      <dgm:spPr/>
      <dgm:t>
        <a:bodyPr/>
        <a:lstStyle/>
        <a:p>
          <a:endParaRPr lang="cs-CZ"/>
        </a:p>
      </dgm:t>
    </dgm:pt>
    <dgm:pt modelId="{2EA26013-3ADF-4BBF-80C1-14C85481E9B5}" type="sibTrans" cxnId="{7CC0DB2F-CC89-4809-90E7-B68920F7FF55}">
      <dgm:prSet/>
      <dgm:spPr/>
      <dgm:t>
        <a:bodyPr/>
        <a:lstStyle/>
        <a:p>
          <a:endParaRPr lang="cs-CZ"/>
        </a:p>
      </dgm:t>
    </dgm:pt>
    <dgm:pt modelId="{C1E42A37-25D3-4D44-9937-58D4B5591914}" type="pres">
      <dgm:prSet presAssocID="{37399BD9-C38C-430A-B7E4-2F2A3B3C84A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C5A8EE7D-58C8-40CD-9B11-5B2C40191A1A}" type="pres">
      <dgm:prSet presAssocID="{3473081D-0193-4411-AD0B-7ED2D617F00B}" presName="hierRoot1" presStyleCnt="0"/>
      <dgm:spPr/>
      <dgm:t>
        <a:bodyPr/>
        <a:lstStyle/>
        <a:p>
          <a:endParaRPr lang="cs-CZ"/>
        </a:p>
      </dgm:t>
    </dgm:pt>
    <dgm:pt modelId="{2059234A-3661-41E6-A851-D90955E94565}" type="pres">
      <dgm:prSet presAssocID="{3473081D-0193-4411-AD0B-7ED2D617F00B}" presName="composite" presStyleCnt="0"/>
      <dgm:spPr/>
      <dgm:t>
        <a:bodyPr/>
        <a:lstStyle/>
        <a:p>
          <a:endParaRPr lang="cs-CZ"/>
        </a:p>
      </dgm:t>
    </dgm:pt>
    <dgm:pt modelId="{8EF87BC7-64A9-414D-9AA1-ECC21A41B817}" type="pres">
      <dgm:prSet presAssocID="{3473081D-0193-4411-AD0B-7ED2D617F00B}" presName="background" presStyleLbl="node0" presStyleIdx="0" presStyleCnt="1"/>
      <dgm:spPr/>
      <dgm:t>
        <a:bodyPr/>
        <a:lstStyle/>
        <a:p>
          <a:endParaRPr lang="cs-CZ"/>
        </a:p>
      </dgm:t>
    </dgm:pt>
    <dgm:pt modelId="{AAE27BFD-CE5E-4CD4-B674-88EAC71A4501}" type="pres">
      <dgm:prSet presAssocID="{3473081D-0193-4411-AD0B-7ED2D617F00B}" presName="text" presStyleLbl="fgAcc0" presStyleIdx="0" presStyleCnt="1" custLinFactNeighborX="-4868" custLinFactNeighborY="-12177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00025765-2937-4768-9952-34F79A877DF7}" type="pres">
      <dgm:prSet presAssocID="{3473081D-0193-4411-AD0B-7ED2D617F00B}" presName="hierChild2" presStyleCnt="0"/>
      <dgm:spPr/>
      <dgm:t>
        <a:bodyPr/>
        <a:lstStyle/>
        <a:p>
          <a:endParaRPr lang="cs-CZ"/>
        </a:p>
      </dgm:t>
    </dgm:pt>
    <dgm:pt modelId="{9FB6D2AA-8A52-4918-BD26-0B9201FDDDC0}" type="pres">
      <dgm:prSet presAssocID="{AB1840FE-59C7-4000-8758-1303E15A856E}" presName="Name10" presStyleLbl="parChTrans1D2" presStyleIdx="0" presStyleCnt="4"/>
      <dgm:spPr/>
      <dgm:t>
        <a:bodyPr/>
        <a:lstStyle/>
        <a:p>
          <a:endParaRPr lang="cs-CZ"/>
        </a:p>
      </dgm:t>
    </dgm:pt>
    <dgm:pt modelId="{ED416CFC-A035-4D9D-AE88-B10C74DCD586}" type="pres">
      <dgm:prSet presAssocID="{A54EE15E-D386-4ABD-A0AE-6514B023E581}" presName="hierRoot2" presStyleCnt="0"/>
      <dgm:spPr/>
      <dgm:t>
        <a:bodyPr/>
        <a:lstStyle/>
        <a:p>
          <a:endParaRPr lang="cs-CZ"/>
        </a:p>
      </dgm:t>
    </dgm:pt>
    <dgm:pt modelId="{241F2FE1-1DC0-44F5-A2DB-3FE78026C6D5}" type="pres">
      <dgm:prSet presAssocID="{A54EE15E-D386-4ABD-A0AE-6514B023E581}" presName="composite2" presStyleCnt="0"/>
      <dgm:spPr/>
      <dgm:t>
        <a:bodyPr/>
        <a:lstStyle/>
        <a:p>
          <a:endParaRPr lang="cs-CZ"/>
        </a:p>
      </dgm:t>
    </dgm:pt>
    <dgm:pt modelId="{D7AC9FC6-3DFF-48AF-862F-B1B2E07C40C9}" type="pres">
      <dgm:prSet presAssocID="{A54EE15E-D386-4ABD-A0AE-6514B023E581}" presName="background2" presStyleLbl="node2" presStyleIdx="0" presStyleCnt="4"/>
      <dgm:spPr/>
      <dgm:t>
        <a:bodyPr/>
        <a:lstStyle/>
        <a:p>
          <a:endParaRPr lang="cs-CZ"/>
        </a:p>
      </dgm:t>
    </dgm:pt>
    <dgm:pt modelId="{27CF1F2A-9AC3-4AB5-AAAB-96ACBA1FB39C}" type="pres">
      <dgm:prSet presAssocID="{A54EE15E-D386-4ABD-A0AE-6514B023E581}" presName="text2" presStyleLbl="fgAcc2" presStyleIdx="0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ADF28502-BA02-4508-A1F5-B693BD01C71A}" type="pres">
      <dgm:prSet presAssocID="{A54EE15E-D386-4ABD-A0AE-6514B023E581}" presName="hierChild3" presStyleCnt="0"/>
      <dgm:spPr/>
      <dgm:t>
        <a:bodyPr/>
        <a:lstStyle/>
        <a:p>
          <a:endParaRPr lang="cs-CZ"/>
        </a:p>
      </dgm:t>
    </dgm:pt>
    <dgm:pt modelId="{5791A05E-D11B-46E8-A6B4-26FEC2E827CB}" type="pres">
      <dgm:prSet presAssocID="{9BE3AFA7-58B3-4951-9E3B-055D322B7C22}" presName="Name10" presStyleLbl="parChTrans1D2" presStyleIdx="1" presStyleCnt="4"/>
      <dgm:spPr/>
      <dgm:t>
        <a:bodyPr/>
        <a:lstStyle/>
        <a:p>
          <a:endParaRPr lang="cs-CZ"/>
        </a:p>
      </dgm:t>
    </dgm:pt>
    <dgm:pt modelId="{0E8FF58E-2BF3-476C-A76C-47D3465EBA8D}" type="pres">
      <dgm:prSet presAssocID="{8C411B5F-4012-4FF4-8B4B-250193BBFF35}" presName="hierRoot2" presStyleCnt="0"/>
      <dgm:spPr/>
      <dgm:t>
        <a:bodyPr/>
        <a:lstStyle/>
        <a:p>
          <a:endParaRPr lang="cs-CZ"/>
        </a:p>
      </dgm:t>
    </dgm:pt>
    <dgm:pt modelId="{8C340A65-D3A9-4ECA-80EF-DC56740F7FEB}" type="pres">
      <dgm:prSet presAssocID="{8C411B5F-4012-4FF4-8B4B-250193BBFF35}" presName="composite2" presStyleCnt="0"/>
      <dgm:spPr/>
      <dgm:t>
        <a:bodyPr/>
        <a:lstStyle/>
        <a:p>
          <a:endParaRPr lang="cs-CZ"/>
        </a:p>
      </dgm:t>
    </dgm:pt>
    <dgm:pt modelId="{96D6A391-EBD7-4C6D-B1D1-E31172903394}" type="pres">
      <dgm:prSet presAssocID="{8C411B5F-4012-4FF4-8B4B-250193BBFF35}" presName="background2" presStyleLbl="node2" presStyleIdx="1" presStyleCnt="4"/>
      <dgm:spPr/>
      <dgm:t>
        <a:bodyPr/>
        <a:lstStyle/>
        <a:p>
          <a:endParaRPr lang="cs-CZ"/>
        </a:p>
      </dgm:t>
    </dgm:pt>
    <dgm:pt modelId="{293FDFFB-60CD-43F1-A395-874F62413BB1}" type="pres">
      <dgm:prSet presAssocID="{8C411B5F-4012-4FF4-8B4B-250193BBFF35}" presName="text2" presStyleLbl="fgAcc2" presStyleIdx="1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7E4D1A67-3F80-43E5-B4CD-6A07F57EAF4D}" type="pres">
      <dgm:prSet presAssocID="{8C411B5F-4012-4FF4-8B4B-250193BBFF35}" presName="hierChild3" presStyleCnt="0"/>
      <dgm:spPr/>
      <dgm:t>
        <a:bodyPr/>
        <a:lstStyle/>
        <a:p>
          <a:endParaRPr lang="cs-CZ"/>
        </a:p>
      </dgm:t>
    </dgm:pt>
    <dgm:pt modelId="{B6AB4CF0-92EC-495D-9F3D-D95DCCFA5716}" type="pres">
      <dgm:prSet presAssocID="{B0E42057-9CA2-487D-882A-6088828276F9}" presName="Name10" presStyleLbl="parChTrans1D2" presStyleIdx="2" presStyleCnt="4"/>
      <dgm:spPr/>
      <dgm:t>
        <a:bodyPr/>
        <a:lstStyle/>
        <a:p>
          <a:endParaRPr lang="cs-CZ"/>
        </a:p>
      </dgm:t>
    </dgm:pt>
    <dgm:pt modelId="{97E9BD0E-E580-4A9B-8D06-CDD7E8699E3F}" type="pres">
      <dgm:prSet presAssocID="{EDCA4B23-1390-4F98-8924-E6508B7BC2A8}" presName="hierRoot2" presStyleCnt="0"/>
      <dgm:spPr/>
      <dgm:t>
        <a:bodyPr/>
        <a:lstStyle/>
        <a:p>
          <a:endParaRPr lang="cs-CZ"/>
        </a:p>
      </dgm:t>
    </dgm:pt>
    <dgm:pt modelId="{280AF68E-28F6-4C75-8656-99DBDD138E1E}" type="pres">
      <dgm:prSet presAssocID="{EDCA4B23-1390-4F98-8924-E6508B7BC2A8}" presName="composite2" presStyleCnt="0"/>
      <dgm:spPr/>
      <dgm:t>
        <a:bodyPr/>
        <a:lstStyle/>
        <a:p>
          <a:endParaRPr lang="cs-CZ"/>
        </a:p>
      </dgm:t>
    </dgm:pt>
    <dgm:pt modelId="{8847DEBE-8270-4574-B398-046246EFF8BB}" type="pres">
      <dgm:prSet presAssocID="{EDCA4B23-1390-4F98-8924-E6508B7BC2A8}" presName="background2" presStyleLbl="node2" presStyleIdx="2" presStyleCnt="4"/>
      <dgm:spPr/>
      <dgm:t>
        <a:bodyPr/>
        <a:lstStyle/>
        <a:p>
          <a:endParaRPr lang="cs-CZ"/>
        </a:p>
      </dgm:t>
    </dgm:pt>
    <dgm:pt modelId="{71E89EA0-CF07-472D-83B9-EEC8E8A86EEF}" type="pres">
      <dgm:prSet presAssocID="{EDCA4B23-1390-4F98-8924-E6508B7BC2A8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CC6D2345-C256-4EDA-875C-47B35E2E4106}" type="pres">
      <dgm:prSet presAssocID="{EDCA4B23-1390-4F98-8924-E6508B7BC2A8}" presName="hierChild3" presStyleCnt="0"/>
      <dgm:spPr/>
      <dgm:t>
        <a:bodyPr/>
        <a:lstStyle/>
        <a:p>
          <a:endParaRPr lang="cs-CZ"/>
        </a:p>
      </dgm:t>
    </dgm:pt>
    <dgm:pt modelId="{94363808-9A8F-404C-B794-11D04DF78581}" type="pres">
      <dgm:prSet presAssocID="{82A5E9F7-66CD-4B14-96D5-0F9F82603EE5}" presName="Name10" presStyleLbl="parChTrans1D2" presStyleIdx="3" presStyleCnt="4"/>
      <dgm:spPr/>
      <dgm:t>
        <a:bodyPr/>
        <a:lstStyle/>
        <a:p>
          <a:endParaRPr lang="cs-CZ"/>
        </a:p>
      </dgm:t>
    </dgm:pt>
    <dgm:pt modelId="{F979E6A0-872B-4D9D-8175-9855C22DA1B7}" type="pres">
      <dgm:prSet presAssocID="{3B5DDEFF-8543-4082-8E5D-B1EAED90C384}" presName="hierRoot2" presStyleCnt="0"/>
      <dgm:spPr/>
      <dgm:t>
        <a:bodyPr/>
        <a:lstStyle/>
        <a:p>
          <a:endParaRPr lang="cs-CZ"/>
        </a:p>
      </dgm:t>
    </dgm:pt>
    <dgm:pt modelId="{0960AF4F-28AC-447E-AC0F-8BE96AFBEF4D}" type="pres">
      <dgm:prSet presAssocID="{3B5DDEFF-8543-4082-8E5D-B1EAED90C384}" presName="composite2" presStyleCnt="0"/>
      <dgm:spPr/>
      <dgm:t>
        <a:bodyPr/>
        <a:lstStyle/>
        <a:p>
          <a:endParaRPr lang="cs-CZ"/>
        </a:p>
      </dgm:t>
    </dgm:pt>
    <dgm:pt modelId="{100DF0A1-AE9D-4F59-A4D4-D96BD3C26345}" type="pres">
      <dgm:prSet presAssocID="{3B5DDEFF-8543-4082-8E5D-B1EAED90C384}" presName="background2" presStyleLbl="node2" presStyleIdx="3" presStyleCnt="4"/>
      <dgm:spPr/>
      <dgm:t>
        <a:bodyPr/>
        <a:lstStyle/>
        <a:p>
          <a:endParaRPr lang="cs-CZ"/>
        </a:p>
      </dgm:t>
    </dgm:pt>
    <dgm:pt modelId="{1F8FD53A-9D4A-4B66-9D01-8CDB8E883BDB}" type="pres">
      <dgm:prSet presAssocID="{3B5DDEFF-8543-4082-8E5D-B1EAED90C384}" presName="text2" presStyleLbl="fgAcc2" presStyleIdx="3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DDED7213-5751-4A2B-A7EB-7C2CFBE1AA74}" type="pres">
      <dgm:prSet presAssocID="{3B5DDEFF-8543-4082-8E5D-B1EAED90C384}" presName="hierChild3" presStyleCnt="0"/>
      <dgm:spPr/>
      <dgm:t>
        <a:bodyPr/>
        <a:lstStyle/>
        <a:p>
          <a:endParaRPr lang="cs-CZ"/>
        </a:p>
      </dgm:t>
    </dgm:pt>
  </dgm:ptLst>
  <dgm:cxnLst>
    <dgm:cxn modelId="{3685F9FB-7D6F-46EE-857B-4C1673BA1786}" srcId="{37399BD9-C38C-430A-B7E4-2F2A3B3C84A9}" destId="{3473081D-0193-4411-AD0B-7ED2D617F00B}" srcOrd="0" destOrd="0" parTransId="{02664684-9908-48EE-9800-0E9EFDB81CA3}" sibTransId="{AC5862AD-4CE0-4EAC-AABC-C7FD2936643A}"/>
    <dgm:cxn modelId="{6F732E7B-136D-4546-AB66-C2CFA662647F}" type="presOf" srcId="{37399BD9-C38C-430A-B7E4-2F2A3B3C84A9}" destId="{C1E42A37-25D3-4D44-9937-58D4B5591914}" srcOrd="0" destOrd="0" presId="urn:microsoft.com/office/officeart/2005/8/layout/hierarchy1"/>
    <dgm:cxn modelId="{BA92608B-F600-403A-8DD9-C8F9C17ACFAF}" srcId="{3473081D-0193-4411-AD0B-7ED2D617F00B}" destId="{8C411B5F-4012-4FF4-8B4B-250193BBFF35}" srcOrd="1" destOrd="0" parTransId="{9BE3AFA7-58B3-4951-9E3B-055D322B7C22}" sibTransId="{CB92FBC8-FF2C-4055-B0F6-D3C971203A83}"/>
    <dgm:cxn modelId="{0BEF0624-BB0A-4E46-B7BD-622C283ABA5A}" srcId="{3473081D-0193-4411-AD0B-7ED2D617F00B}" destId="{A54EE15E-D386-4ABD-A0AE-6514B023E581}" srcOrd="0" destOrd="0" parTransId="{AB1840FE-59C7-4000-8758-1303E15A856E}" sibTransId="{3DA46BCB-E2FF-489F-930A-FDDFCA4A1D50}"/>
    <dgm:cxn modelId="{34A4B294-D97B-4D6B-B83D-02E8A747411D}" type="presOf" srcId="{B0E42057-9CA2-487D-882A-6088828276F9}" destId="{B6AB4CF0-92EC-495D-9F3D-D95DCCFA5716}" srcOrd="0" destOrd="0" presId="urn:microsoft.com/office/officeart/2005/8/layout/hierarchy1"/>
    <dgm:cxn modelId="{7751B1B3-00FA-4BEC-B8BB-8F9C46A6ACD7}" srcId="{3473081D-0193-4411-AD0B-7ED2D617F00B}" destId="{EDCA4B23-1390-4F98-8924-E6508B7BC2A8}" srcOrd="2" destOrd="0" parTransId="{B0E42057-9CA2-487D-882A-6088828276F9}" sibTransId="{004327C3-31A5-49AA-8829-5887DFE30909}"/>
    <dgm:cxn modelId="{63570801-1E35-4F9A-8278-1B2840DCE5EA}" type="presOf" srcId="{A54EE15E-D386-4ABD-A0AE-6514B023E581}" destId="{27CF1F2A-9AC3-4AB5-AAAB-96ACBA1FB39C}" srcOrd="0" destOrd="0" presId="urn:microsoft.com/office/officeart/2005/8/layout/hierarchy1"/>
    <dgm:cxn modelId="{3D26882C-9526-489E-B80A-A74A4EED28EF}" type="presOf" srcId="{EDCA4B23-1390-4F98-8924-E6508B7BC2A8}" destId="{71E89EA0-CF07-472D-83B9-EEC8E8A86EEF}" srcOrd="0" destOrd="0" presId="urn:microsoft.com/office/officeart/2005/8/layout/hierarchy1"/>
    <dgm:cxn modelId="{3C6E0B97-0677-45C7-9DE8-A9CA91AEE873}" type="presOf" srcId="{3473081D-0193-4411-AD0B-7ED2D617F00B}" destId="{AAE27BFD-CE5E-4CD4-B674-88EAC71A4501}" srcOrd="0" destOrd="0" presId="urn:microsoft.com/office/officeart/2005/8/layout/hierarchy1"/>
    <dgm:cxn modelId="{379AE25E-5E11-471A-9A4F-8396216A4A2B}" type="presOf" srcId="{9BE3AFA7-58B3-4951-9E3B-055D322B7C22}" destId="{5791A05E-D11B-46E8-A6B4-26FEC2E827CB}" srcOrd="0" destOrd="0" presId="urn:microsoft.com/office/officeart/2005/8/layout/hierarchy1"/>
    <dgm:cxn modelId="{7CC0DB2F-CC89-4809-90E7-B68920F7FF55}" srcId="{3473081D-0193-4411-AD0B-7ED2D617F00B}" destId="{3B5DDEFF-8543-4082-8E5D-B1EAED90C384}" srcOrd="3" destOrd="0" parTransId="{82A5E9F7-66CD-4B14-96D5-0F9F82603EE5}" sibTransId="{2EA26013-3ADF-4BBF-80C1-14C85481E9B5}"/>
    <dgm:cxn modelId="{EB1AD83B-250D-4F43-B5AE-6BE75549AE79}" type="presOf" srcId="{8C411B5F-4012-4FF4-8B4B-250193BBFF35}" destId="{293FDFFB-60CD-43F1-A395-874F62413BB1}" srcOrd="0" destOrd="0" presId="urn:microsoft.com/office/officeart/2005/8/layout/hierarchy1"/>
    <dgm:cxn modelId="{36C615B8-76AD-48CC-A098-464957DF8AD5}" type="presOf" srcId="{82A5E9F7-66CD-4B14-96D5-0F9F82603EE5}" destId="{94363808-9A8F-404C-B794-11D04DF78581}" srcOrd="0" destOrd="0" presId="urn:microsoft.com/office/officeart/2005/8/layout/hierarchy1"/>
    <dgm:cxn modelId="{B4CC4870-EDA6-4752-801B-105C288A748F}" type="presOf" srcId="{AB1840FE-59C7-4000-8758-1303E15A856E}" destId="{9FB6D2AA-8A52-4918-BD26-0B9201FDDDC0}" srcOrd="0" destOrd="0" presId="urn:microsoft.com/office/officeart/2005/8/layout/hierarchy1"/>
    <dgm:cxn modelId="{5B901DD0-AA5D-456B-BD9E-69231F0FD166}" type="presOf" srcId="{3B5DDEFF-8543-4082-8E5D-B1EAED90C384}" destId="{1F8FD53A-9D4A-4B66-9D01-8CDB8E883BDB}" srcOrd="0" destOrd="0" presId="urn:microsoft.com/office/officeart/2005/8/layout/hierarchy1"/>
    <dgm:cxn modelId="{2CABC6D6-DCCE-486F-86B4-F8418A973111}" type="presParOf" srcId="{C1E42A37-25D3-4D44-9937-58D4B5591914}" destId="{C5A8EE7D-58C8-40CD-9B11-5B2C40191A1A}" srcOrd="0" destOrd="0" presId="urn:microsoft.com/office/officeart/2005/8/layout/hierarchy1"/>
    <dgm:cxn modelId="{E9EE24E0-5F63-43EB-B55A-ED1D4AC447DE}" type="presParOf" srcId="{C5A8EE7D-58C8-40CD-9B11-5B2C40191A1A}" destId="{2059234A-3661-41E6-A851-D90955E94565}" srcOrd="0" destOrd="0" presId="urn:microsoft.com/office/officeart/2005/8/layout/hierarchy1"/>
    <dgm:cxn modelId="{CEB329E8-C21F-4E7C-A1A7-08827DFAC5D4}" type="presParOf" srcId="{2059234A-3661-41E6-A851-D90955E94565}" destId="{8EF87BC7-64A9-414D-9AA1-ECC21A41B817}" srcOrd="0" destOrd="0" presId="urn:microsoft.com/office/officeart/2005/8/layout/hierarchy1"/>
    <dgm:cxn modelId="{96E3D72D-8C81-4AB0-91A8-103B5F79A27F}" type="presParOf" srcId="{2059234A-3661-41E6-A851-D90955E94565}" destId="{AAE27BFD-CE5E-4CD4-B674-88EAC71A4501}" srcOrd="1" destOrd="0" presId="urn:microsoft.com/office/officeart/2005/8/layout/hierarchy1"/>
    <dgm:cxn modelId="{6F440DA2-AFB4-4E5F-89A6-9E921F651F74}" type="presParOf" srcId="{C5A8EE7D-58C8-40CD-9B11-5B2C40191A1A}" destId="{00025765-2937-4768-9952-34F79A877DF7}" srcOrd="1" destOrd="0" presId="urn:microsoft.com/office/officeart/2005/8/layout/hierarchy1"/>
    <dgm:cxn modelId="{D7DBD256-1C04-4FDE-98FA-D003903793D0}" type="presParOf" srcId="{00025765-2937-4768-9952-34F79A877DF7}" destId="{9FB6D2AA-8A52-4918-BD26-0B9201FDDDC0}" srcOrd="0" destOrd="0" presId="urn:microsoft.com/office/officeart/2005/8/layout/hierarchy1"/>
    <dgm:cxn modelId="{FA3111DD-9B42-4691-B7E2-31B33A13E52E}" type="presParOf" srcId="{00025765-2937-4768-9952-34F79A877DF7}" destId="{ED416CFC-A035-4D9D-AE88-B10C74DCD586}" srcOrd="1" destOrd="0" presId="urn:microsoft.com/office/officeart/2005/8/layout/hierarchy1"/>
    <dgm:cxn modelId="{22D96341-DE89-4145-B9FF-8DA3E5032F34}" type="presParOf" srcId="{ED416CFC-A035-4D9D-AE88-B10C74DCD586}" destId="{241F2FE1-1DC0-44F5-A2DB-3FE78026C6D5}" srcOrd="0" destOrd="0" presId="urn:microsoft.com/office/officeart/2005/8/layout/hierarchy1"/>
    <dgm:cxn modelId="{5D701C00-369D-49D8-BE52-106E958DFED5}" type="presParOf" srcId="{241F2FE1-1DC0-44F5-A2DB-3FE78026C6D5}" destId="{D7AC9FC6-3DFF-48AF-862F-B1B2E07C40C9}" srcOrd="0" destOrd="0" presId="urn:microsoft.com/office/officeart/2005/8/layout/hierarchy1"/>
    <dgm:cxn modelId="{34F94A02-13F7-44B8-B021-0684C588C117}" type="presParOf" srcId="{241F2FE1-1DC0-44F5-A2DB-3FE78026C6D5}" destId="{27CF1F2A-9AC3-4AB5-AAAB-96ACBA1FB39C}" srcOrd="1" destOrd="0" presId="urn:microsoft.com/office/officeart/2005/8/layout/hierarchy1"/>
    <dgm:cxn modelId="{8BDCCBA0-A9C5-4F42-ACFD-7E659691D1AE}" type="presParOf" srcId="{ED416CFC-A035-4D9D-AE88-B10C74DCD586}" destId="{ADF28502-BA02-4508-A1F5-B693BD01C71A}" srcOrd="1" destOrd="0" presId="urn:microsoft.com/office/officeart/2005/8/layout/hierarchy1"/>
    <dgm:cxn modelId="{62537381-2D7B-4612-8927-516DDA9D709C}" type="presParOf" srcId="{00025765-2937-4768-9952-34F79A877DF7}" destId="{5791A05E-D11B-46E8-A6B4-26FEC2E827CB}" srcOrd="2" destOrd="0" presId="urn:microsoft.com/office/officeart/2005/8/layout/hierarchy1"/>
    <dgm:cxn modelId="{7D7E53BB-AC36-4C2E-8C57-1B889C83BD94}" type="presParOf" srcId="{00025765-2937-4768-9952-34F79A877DF7}" destId="{0E8FF58E-2BF3-476C-A76C-47D3465EBA8D}" srcOrd="3" destOrd="0" presId="urn:microsoft.com/office/officeart/2005/8/layout/hierarchy1"/>
    <dgm:cxn modelId="{95A38C2D-1C18-46F0-80B7-C1A9FF3BD15A}" type="presParOf" srcId="{0E8FF58E-2BF3-476C-A76C-47D3465EBA8D}" destId="{8C340A65-D3A9-4ECA-80EF-DC56740F7FEB}" srcOrd="0" destOrd="0" presId="urn:microsoft.com/office/officeart/2005/8/layout/hierarchy1"/>
    <dgm:cxn modelId="{700DC166-172B-4BF3-9C57-3D16A8878DB6}" type="presParOf" srcId="{8C340A65-D3A9-4ECA-80EF-DC56740F7FEB}" destId="{96D6A391-EBD7-4C6D-B1D1-E31172903394}" srcOrd="0" destOrd="0" presId="urn:microsoft.com/office/officeart/2005/8/layout/hierarchy1"/>
    <dgm:cxn modelId="{71416AE8-4295-490A-81EF-3B35AD98C8D2}" type="presParOf" srcId="{8C340A65-D3A9-4ECA-80EF-DC56740F7FEB}" destId="{293FDFFB-60CD-43F1-A395-874F62413BB1}" srcOrd="1" destOrd="0" presId="urn:microsoft.com/office/officeart/2005/8/layout/hierarchy1"/>
    <dgm:cxn modelId="{598705BA-F03F-416D-A371-EFCBCDB8E6A1}" type="presParOf" srcId="{0E8FF58E-2BF3-476C-A76C-47D3465EBA8D}" destId="{7E4D1A67-3F80-43E5-B4CD-6A07F57EAF4D}" srcOrd="1" destOrd="0" presId="urn:microsoft.com/office/officeart/2005/8/layout/hierarchy1"/>
    <dgm:cxn modelId="{4FC9BABC-01CE-48CE-B780-793AEB867CDE}" type="presParOf" srcId="{00025765-2937-4768-9952-34F79A877DF7}" destId="{B6AB4CF0-92EC-495D-9F3D-D95DCCFA5716}" srcOrd="4" destOrd="0" presId="urn:microsoft.com/office/officeart/2005/8/layout/hierarchy1"/>
    <dgm:cxn modelId="{BF1C4A5A-08D2-4915-8B4F-8B926FAA3533}" type="presParOf" srcId="{00025765-2937-4768-9952-34F79A877DF7}" destId="{97E9BD0E-E580-4A9B-8D06-CDD7E8699E3F}" srcOrd="5" destOrd="0" presId="urn:microsoft.com/office/officeart/2005/8/layout/hierarchy1"/>
    <dgm:cxn modelId="{B2E0CFE9-99BE-44FA-98CE-7182C643731F}" type="presParOf" srcId="{97E9BD0E-E580-4A9B-8D06-CDD7E8699E3F}" destId="{280AF68E-28F6-4C75-8656-99DBDD138E1E}" srcOrd="0" destOrd="0" presId="urn:microsoft.com/office/officeart/2005/8/layout/hierarchy1"/>
    <dgm:cxn modelId="{BF53ABD6-C6F4-4695-B97B-22878C761419}" type="presParOf" srcId="{280AF68E-28F6-4C75-8656-99DBDD138E1E}" destId="{8847DEBE-8270-4574-B398-046246EFF8BB}" srcOrd="0" destOrd="0" presId="urn:microsoft.com/office/officeart/2005/8/layout/hierarchy1"/>
    <dgm:cxn modelId="{F6213A80-ED6F-4A8A-86E3-5C779E843A35}" type="presParOf" srcId="{280AF68E-28F6-4C75-8656-99DBDD138E1E}" destId="{71E89EA0-CF07-472D-83B9-EEC8E8A86EEF}" srcOrd="1" destOrd="0" presId="urn:microsoft.com/office/officeart/2005/8/layout/hierarchy1"/>
    <dgm:cxn modelId="{B50BC542-1673-40FA-BA87-FD0B6F441C76}" type="presParOf" srcId="{97E9BD0E-E580-4A9B-8D06-CDD7E8699E3F}" destId="{CC6D2345-C256-4EDA-875C-47B35E2E4106}" srcOrd="1" destOrd="0" presId="urn:microsoft.com/office/officeart/2005/8/layout/hierarchy1"/>
    <dgm:cxn modelId="{4C428EEE-9265-4D86-98A7-942E3EE5BA3B}" type="presParOf" srcId="{00025765-2937-4768-9952-34F79A877DF7}" destId="{94363808-9A8F-404C-B794-11D04DF78581}" srcOrd="6" destOrd="0" presId="urn:microsoft.com/office/officeart/2005/8/layout/hierarchy1"/>
    <dgm:cxn modelId="{AF09DABE-10FD-4F53-966F-BFC6DCE04D56}" type="presParOf" srcId="{00025765-2937-4768-9952-34F79A877DF7}" destId="{F979E6A0-872B-4D9D-8175-9855C22DA1B7}" srcOrd="7" destOrd="0" presId="urn:microsoft.com/office/officeart/2005/8/layout/hierarchy1"/>
    <dgm:cxn modelId="{4CFA9705-F481-4410-93CA-571271A42FB1}" type="presParOf" srcId="{F979E6A0-872B-4D9D-8175-9855C22DA1B7}" destId="{0960AF4F-28AC-447E-AC0F-8BE96AFBEF4D}" srcOrd="0" destOrd="0" presId="urn:microsoft.com/office/officeart/2005/8/layout/hierarchy1"/>
    <dgm:cxn modelId="{AA4FBC3A-3AFF-4880-9403-CD2E0A363438}" type="presParOf" srcId="{0960AF4F-28AC-447E-AC0F-8BE96AFBEF4D}" destId="{100DF0A1-AE9D-4F59-A4D4-D96BD3C26345}" srcOrd="0" destOrd="0" presId="urn:microsoft.com/office/officeart/2005/8/layout/hierarchy1"/>
    <dgm:cxn modelId="{9F292CB8-0133-495F-A0B0-829F48A39586}" type="presParOf" srcId="{0960AF4F-28AC-447E-AC0F-8BE96AFBEF4D}" destId="{1F8FD53A-9D4A-4B66-9D01-8CDB8E883BDB}" srcOrd="1" destOrd="0" presId="urn:microsoft.com/office/officeart/2005/8/layout/hierarchy1"/>
    <dgm:cxn modelId="{BC1834A6-A1E3-48CB-A27D-3EDC5A72955C}" type="presParOf" srcId="{F979E6A0-872B-4D9D-8175-9855C22DA1B7}" destId="{DDED7213-5751-4A2B-A7EB-7C2CFBE1AA7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7399BD9-C38C-430A-B7E4-2F2A3B3C84A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592473C5-098E-4E6C-A763-E3CFCEB3E72A}">
      <dgm:prSet phldrT="[Text]" custT="1"/>
      <dgm:spPr/>
      <dgm:t>
        <a:bodyPr/>
        <a:lstStyle/>
        <a:p>
          <a:r>
            <a:rPr lang="cs-CZ" sz="2800" b="1" dirty="0" smtClean="0"/>
            <a:t>Konfigurační</a:t>
          </a:r>
          <a:endParaRPr lang="cs-CZ" sz="2800" b="1" dirty="0"/>
        </a:p>
      </dgm:t>
    </dgm:pt>
    <dgm:pt modelId="{8C96E13E-2D5B-45C1-BD40-8C77C4C72CB3}" type="parTrans" cxnId="{838B5CC2-84A9-4A36-BDEA-20E96B2E3038}">
      <dgm:prSet/>
      <dgm:spPr/>
      <dgm:t>
        <a:bodyPr/>
        <a:lstStyle/>
        <a:p>
          <a:endParaRPr lang="cs-CZ"/>
        </a:p>
      </dgm:t>
    </dgm:pt>
    <dgm:pt modelId="{E465FCD3-6E14-4791-AB7E-4C18767FDDFE}" type="sibTrans" cxnId="{838B5CC2-84A9-4A36-BDEA-20E96B2E3038}">
      <dgm:prSet/>
      <dgm:spPr/>
      <dgm:t>
        <a:bodyPr/>
        <a:lstStyle/>
        <a:p>
          <a:endParaRPr lang="cs-CZ"/>
        </a:p>
      </dgm:t>
    </dgm:pt>
    <dgm:pt modelId="{FC1E6DB2-9321-4113-8D30-69A5FC5B4492}">
      <dgm:prSet phldrT="[Text]" custT="1"/>
      <dgm:spPr/>
      <dgm:t>
        <a:bodyPr/>
        <a:lstStyle/>
        <a:p>
          <a:r>
            <a:rPr lang="cs-CZ" sz="2400" dirty="0" err="1" smtClean="0"/>
            <a:t>Diastereoisomery</a:t>
          </a:r>
          <a:endParaRPr lang="cs-CZ" sz="2400" dirty="0"/>
        </a:p>
      </dgm:t>
    </dgm:pt>
    <dgm:pt modelId="{18B7D428-F7AE-4ADC-BB95-D9F506E12CDE}" type="parTrans" cxnId="{97E98A55-86ED-4FCC-BC94-8144B98164C5}">
      <dgm:prSet/>
      <dgm:spPr/>
      <dgm:t>
        <a:bodyPr/>
        <a:lstStyle/>
        <a:p>
          <a:endParaRPr lang="cs-CZ"/>
        </a:p>
      </dgm:t>
    </dgm:pt>
    <dgm:pt modelId="{FD24145E-7886-4B82-8C6E-932CE5F5E903}" type="sibTrans" cxnId="{97E98A55-86ED-4FCC-BC94-8144B98164C5}">
      <dgm:prSet/>
      <dgm:spPr/>
      <dgm:t>
        <a:bodyPr/>
        <a:lstStyle/>
        <a:p>
          <a:endParaRPr lang="cs-CZ"/>
        </a:p>
      </dgm:t>
    </dgm:pt>
    <dgm:pt modelId="{2A7AA0BF-7D9E-448F-B8FD-89D858CD7AD1}">
      <dgm:prSet phldrT="[Text]" custT="1"/>
      <dgm:spPr/>
      <dgm:t>
        <a:bodyPr/>
        <a:lstStyle/>
        <a:p>
          <a:r>
            <a:rPr lang="cs-CZ" sz="2400" dirty="0" err="1" smtClean="0"/>
            <a:t>Enantiomery</a:t>
          </a:r>
          <a:endParaRPr lang="cs-CZ" sz="2400" dirty="0"/>
        </a:p>
      </dgm:t>
    </dgm:pt>
    <dgm:pt modelId="{BE22DFBB-B8ED-4BAD-82B6-587CC48C6B12}" type="parTrans" cxnId="{60A213AD-4E27-40DB-BC51-70756EA0D159}">
      <dgm:prSet/>
      <dgm:spPr/>
      <dgm:t>
        <a:bodyPr/>
        <a:lstStyle/>
        <a:p>
          <a:endParaRPr lang="cs-CZ"/>
        </a:p>
      </dgm:t>
    </dgm:pt>
    <dgm:pt modelId="{DAE2BDB4-9E23-418E-83D4-EBAFE1D3481E}" type="sibTrans" cxnId="{60A213AD-4E27-40DB-BC51-70756EA0D159}">
      <dgm:prSet/>
      <dgm:spPr/>
      <dgm:t>
        <a:bodyPr/>
        <a:lstStyle/>
        <a:p>
          <a:endParaRPr lang="cs-CZ"/>
        </a:p>
      </dgm:t>
    </dgm:pt>
    <dgm:pt modelId="{5501AFC0-7483-4F7B-816B-7F099025DCAA}">
      <dgm:prSet phldrT="[Text]" custT="1"/>
      <dgm:spPr/>
      <dgm:t>
        <a:bodyPr/>
        <a:lstStyle/>
        <a:p>
          <a:r>
            <a:rPr lang="cs-CZ" sz="2400" dirty="0" smtClean="0"/>
            <a:t>Geometrické</a:t>
          </a:r>
          <a:endParaRPr lang="cs-CZ" sz="2400" dirty="0"/>
        </a:p>
      </dgm:t>
    </dgm:pt>
    <dgm:pt modelId="{AEFC4135-37BB-483A-92FF-368F6EBB8E15}" type="parTrans" cxnId="{35492365-DEAC-43EA-A45F-2879A7344271}">
      <dgm:prSet/>
      <dgm:spPr/>
      <dgm:t>
        <a:bodyPr/>
        <a:lstStyle/>
        <a:p>
          <a:endParaRPr lang="cs-CZ"/>
        </a:p>
      </dgm:t>
    </dgm:pt>
    <dgm:pt modelId="{2B567410-88D9-4757-9A4C-76D8A9AB8672}" type="sibTrans" cxnId="{35492365-DEAC-43EA-A45F-2879A7344271}">
      <dgm:prSet/>
      <dgm:spPr/>
      <dgm:t>
        <a:bodyPr/>
        <a:lstStyle/>
        <a:p>
          <a:endParaRPr lang="cs-CZ"/>
        </a:p>
      </dgm:t>
    </dgm:pt>
    <dgm:pt modelId="{C1E42A37-25D3-4D44-9937-58D4B5591914}" type="pres">
      <dgm:prSet presAssocID="{37399BD9-C38C-430A-B7E4-2F2A3B3C84A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E696AD12-1BC2-47C5-99CD-59A00C49A015}" type="pres">
      <dgm:prSet presAssocID="{592473C5-098E-4E6C-A763-E3CFCEB3E72A}" presName="hierRoot1" presStyleCnt="0"/>
      <dgm:spPr/>
    </dgm:pt>
    <dgm:pt modelId="{7D21A391-A80F-4468-992A-F2E3202A578B}" type="pres">
      <dgm:prSet presAssocID="{592473C5-098E-4E6C-A763-E3CFCEB3E72A}" presName="composite" presStyleCnt="0"/>
      <dgm:spPr/>
    </dgm:pt>
    <dgm:pt modelId="{C7791634-7765-4D27-B502-6358217C97D9}" type="pres">
      <dgm:prSet presAssocID="{592473C5-098E-4E6C-A763-E3CFCEB3E72A}" presName="background" presStyleLbl="node0" presStyleIdx="0" presStyleCnt="1"/>
      <dgm:spPr/>
    </dgm:pt>
    <dgm:pt modelId="{944D4000-088A-40F4-8A3F-D14C251D7641}" type="pres">
      <dgm:prSet presAssocID="{592473C5-098E-4E6C-A763-E3CFCEB3E72A}" presName="text" presStyleLbl="fgAcc0" presStyleIdx="0" presStyleCnt="1" custScaleX="150878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9F40F764-10C9-4B0D-AF27-7E11756ADD2B}" type="pres">
      <dgm:prSet presAssocID="{592473C5-098E-4E6C-A763-E3CFCEB3E72A}" presName="hierChild2" presStyleCnt="0"/>
      <dgm:spPr/>
    </dgm:pt>
    <dgm:pt modelId="{3B1A8534-239A-432B-8F3D-5695D9ABAE4E}" type="pres">
      <dgm:prSet presAssocID="{AEFC4135-37BB-483A-92FF-368F6EBB8E15}" presName="Name10" presStyleLbl="parChTrans1D2" presStyleIdx="0" presStyleCnt="3"/>
      <dgm:spPr/>
      <dgm:t>
        <a:bodyPr/>
        <a:lstStyle/>
        <a:p>
          <a:endParaRPr lang="cs-CZ"/>
        </a:p>
      </dgm:t>
    </dgm:pt>
    <dgm:pt modelId="{50C72C85-28D1-4373-9955-FE65E5A77581}" type="pres">
      <dgm:prSet presAssocID="{5501AFC0-7483-4F7B-816B-7F099025DCAA}" presName="hierRoot2" presStyleCnt="0"/>
      <dgm:spPr/>
    </dgm:pt>
    <dgm:pt modelId="{BE840CAE-EE61-4712-8766-56C2B5E66356}" type="pres">
      <dgm:prSet presAssocID="{5501AFC0-7483-4F7B-816B-7F099025DCAA}" presName="composite2" presStyleCnt="0"/>
      <dgm:spPr/>
    </dgm:pt>
    <dgm:pt modelId="{4F97C6A2-82A8-4E26-9782-306CBC331AC7}" type="pres">
      <dgm:prSet presAssocID="{5501AFC0-7483-4F7B-816B-7F099025DCAA}" presName="background2" presStyleLbl="node2" presStyleIdx="0" presStyleCnt="3"/>
      <dgm:spPr/>
    </dgm:pt>
    <dgm:pt modelId="{DD445A8A-3C42-4F9F-9A1C-12A81B21D33B}" type="pres">
      <dgm:prSet presAssocID="{5501AFC0-7483-4F7B-816B-7F099025DCAA}" presName="text2" presStyleLbl="fgAcc2" presStyleIdx="0" presStyleCnt="3" custScaleX="150878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6BDD5E62-A1FC-446E-BF21-BBE59D6A2540}" type="pres">
      <dgm:prSet presAssocID="{5501AFC0-7483-4F7B-816B-7F099025DCAA}" presName="hierChild3" presStyleCnt="0"/>
      <dgm:spPr/>
    </dgm:pt>
    <dgm:pt modelId="{198A93AF-6258-4C32-8B66-6565CDC2CCB4}" type="pres">
      <dgm:prSet presAssocID="{18B7D428-F7AE-4ADC-BB95-D9F506E12CDE}" presName="Name10" presStyleLbl="parChTrans1D2" presStyleIdx="1" presStyleCnt="3"/>
      <dgm:spPr/>
      <dgm:t>
        <a:bodyPr/>
        <a:lstStyle/>
        <a:p>
          <a:endParaRPr lang="cs-CZ"/>
        </a:p>
      </dgm:t>
    </dgm:pt>
    <dgm:pt modelId="{7B8320D4-840A-41AE-8C07-27E263D08DD5}" type="pres">
      <dgm:prSet presAssocID="{FC1E6DB2-9321-4113-8D30-69A5FC5B4492}" presName="hierRoot2" presStyleCnt="0"/>
      <dgm:spPr/>
    </dgm:pt>
    <dgm:pt modelId="{E00EEFA6-1242-4871-AA12-ACEF10A29D61}" type="pres">
      <dgm:prSet presAssocID="{FC1E6DB2-9321-4113-8D30-69A5FC5B4492}" presName="composite2" presStyleCnt="0"/>
      <dgm:spPr/>
    </dgm:pt>
    <dgm:pt modelId="{FECF10E3-F713-4C06-841D-1940E41B472F}" type="pres">
      <dgm:prSet presAssocID="{FC1E6DB2-9321-4113-8D30-69A5FC5B4492}" presName="background2" presStyleLbl="node2" presStyleIdx="1" presStyleCnt="3"/>
      <dgm:spPr/>
    </dgm:pt>
    <dgm:pt modelId="{5552BB37-9000-4583-9EF3-1D736B5380BA}" type="pres">
      <dgm:prSet presAssocID="{FC1E6DB2-9321-4113-8D30-69A5FC5B4492}" presName="text2" presStyleLbl="fgAcc2" presStyleIdx="1" presStyleCnt="3" custScaleX="150878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DF042F13-66B3-4018-BF21-E605F4885196}" type="pres">
      <dgm:prSet presAssocID="{FC1E6DB2-9321-4113-8D30-69A5FC5B4492}" presName="hierChild3" presStyleCnt="0"/>
      <dgm:spPr/>
    </dgm:pt>
    <dgm:pt modelId="{4F892256-52B1-4056-BCF3-91786047DFBC}" type="pres">
      <dgm:prSet presAssocID="{BE22DFBB-B8ED-4BAD-82B6-587CC48C6B12}" presName="Name10" presStyleLbl="parChTrans1D2" presStyleIdx="2" presStyleCnt="3"/>
      <dgm:spPr/>
      <dgm:t>
        <a:bodyPr/>
        <a:lstStyle/>
        <a:p>
          <a:endParaRPr lang="cs-CZ"/>
        </a:p>
      </dgm:t>
    </dgm:pt>
    <dgm:pt modelId="{3AB81692-6720-4B86-84A3-8C361135C6CA}" type="pres">
      <dgm:prSet presAssocID="{2A7AA0BF-7D9E-448F-B8FD-89D858CD7AD1}" presName="hierRoot2" presStyleCnt="0"/>
      <dgm:spPr/>
    </dgm:pt>
    <dgm:pt modelId="{FCB6FB02-9F36-4459-9E74-036E520DF6BA}" type="pres">
      <dgm:prSet presAssocID="{2A7AA0BF-7D9E-448F-B8FD-89D858CD7AD1}" presName="composite2" presStyleCnt="0"/>
      <dgm:spPr/>
    </dgm:pt>
    <dgm:pt modelId="{48E8D48D-40AB-451C-A6BF-F1DF46DC2570}" type="pres">
      <dgm:prSet presAssocID="{2A7AA0BF-7D9E-448F-B8FD-89D858CD7AD1}" presName="background2" presStyleLbl="node2" presStyleIdx="2" presStyleCnt="3"/>
      <dgm:spPr/>
    </dgm:pt>
    <dgm:pt modelId="{C6DA213F-CC40-4707-A9F2-FAFE2AE8210B}" type="pres">
      <dgm:prSet presAssocID="{2A7AA0BF-7D9E-448F-B8FD-89D858CD7AD1}" presName="text2" presStyleLbl="fgAcc2" presStyleIdx="2" presStyleCnt="3" custScaleX="150878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0E1AA5EF-75DB-4D22-BB7C-F5CD3239B3FA}" type="pres">
      <dgm:prSet presAssocID="{2A7AA0BF-7D9E-448F-B8FD-89D858CD7AD1}" presName="hierChild3" presStyleCnt="0"/>
      <dgm:spPr/>
    </dgm:pt>
  </dgm:ptLst>
  <dgm:cxnLst>
    <dgm:cxn modelId="{97E98A55-86ED-4FCC-BC94-8144B98164C5}" srcId="{592473C5-098E-4E6C-A763-E3CFCEB3E72A}" destId="{FC1E6DB2-9321-4113-8D30-69A5FC5B4492}" srcOrd="1" destOrd="0" parTransId="{18B7D428-F7AE-4ADC-BB95-D9F506E12CDE}" sibTransId="{FD24145E-7886-4B82-8C6E-932CE5F5E903}"/>
    <dgm:cxn modelId="{F9FD0ECA-FA95-4B8E-860A-CDC12116E096}" type="presOf" srcId="{BE22DFBB-B8ED-4BAD-82B6-587CC48C6B12}" destId="{4F892256-52B1-4056-BCF3-91786047DFBC}" srcOrd="0" destOrd="0" presId="urn:microsoft.com/office/officeart/2005/8/layout/hierarchy1"/>
    <dgm:cxn modelId="{BFD09EA3-2A71-48FE-9181-C527EF320B35}" type="presOf" srcId="{37399BD9-C38C-430A-B7E4-2F2A3B3C84A9}" destId="{C1E42A37-25D3-4D44-9937-58D4B5591914}" srcOrd="0" destOrd="0" presId="urn:microsoft.com/office/officeart/2005/8/layout/hierarchy1"/>
    <dgm:cxn modelId="{60A213AD-4E27-40DB-BC51-70756EA0D159}" srcId="{592473C5-098E-4E6C-A763-E3CFCEB3E72A}" destId="{2A7AA0BF-7D9E-448F-B8FD-89D858CD7AD1}" srcOrd="2" destOrd="0" parTransId="{BE22DFBB-B8ED-4BAD-82B6-587CC48C6B12}" sibTransId="{DAE2BDB4-9E23-418E-83D4-EBAFE1D3481E}"/>
    <dgm:cxn modelId="{8FC8AEC3-1C36-4C7D-95A9-187BAB074D65}" type="presOf" srcId="{FC1E6DB2-9321-4113-8D30-69A5FC5B4492}" destId="{5552BB37-9000-4583-9EF3-1D736B5380BA}" srcOrd="0" destOrd="0" presId="urn:microsoft.com/office/officeart/2005/8/layout/hierarchy1"/>
    <dgm:cxn modelId="{35492365-DEAC-43EA-A45F-2879A7344271}" srcId="{592473C5-098E-4E6C-A763-E3CFCEB3E72A}" destId="{5501AFC0-7483-4F7B-816B-7F099025DCAA}" srcOrd="0" destOrd="0" parTransId="{AEFC4135-37BB-483A-92FF-368F6EBB8E15}" sibTransId="{2B567410-88D9-4757-9A4C-76D8A9AB8672}"/>
    <dgm:cxn modelId="{E57C7E70-B4AE-41B2-8D35-F7AA18D4B13A}" type="presOf" srcId="{AEFC4135-37BB-483A-92FF-368F6EBB8E15}" destId="{3B1A8534-239A-432B-8F3D-5695D9ABAE4E}" srcOrd="0" destOrd="0" presId="urn:microsoft.com/office/officeart/2005/8/layout/hierarchy1"/>
    <dgm:cxn modelId="{6E7F4AF9-ABD4-4FC1-AF94-58178A556717}" type="presOf" srcId="{592473C5-098E-4E6C-A763-E3CFCEB3E72A}" destId="{944D4000-088A-40F4-8A3F-D14C251D7641}" srcOrd="0" destOrd="0" presId="urn:microsoft.com/office/officeart/2005/8/layout/hierarchy1"/>
    <dgm:cxn modelId="{F9B6C8BD-9A46-42A9-9CD4-449F84DC99DB}" type="presOf" srcId="{18B7D428-F7AE-4ADC-BB95-D9F506E12CDE}" destId="{198A93AF-6258-4C32-8B66-6565CDC2CCB4}" srcOrd="0" destOrd="0" presId="urn:microsoft.com/office/officeart/2005/8/layout/hierarchy1"/>
    <dgm:cxn modelId="{838B5CC2-84A9-4A36-BDEA-20E96B2E3038}" srcId="{37399BD9-C38C-430A-B7E4-2F2A3B3C84A9}" destId="{592473C5-098E-4E6C-A763-E3CFCEB3E72A}" srcOrd="0" destOrd="0" parTransId="{8C96E13E-2D5B-45C1-BD40-8C77C4C72CB3}" sibTransId="{E465FCD3-6E14-4791-AB7E-4C18767FDDFE}"/>
    <dgm:cxn modelId="{C6228927-EE9E-43B2-A6EF-BA8770A8AB12}" type="presOf" srcId="{5501AFC0-7483-4F7B-816B-7F099025DCAA}" destId="{DD445A8A-3C42-4F9F-9A1C-12A81B21D33B}" srcOrd="0" destOrd="0" presId="urn:microsoft.com/office/officeart/2005/8/layout/hierarchy1"/>
    <dgm:cxn modelId="{3FB756C6-59D8-4359-BB68-15B7269F2136}" type="presOf" srcId="{2A7AA0BF-7D9E-448F-B8FD-89D858CD7AD1}" destId="{C6DA213F-CC40-4707-A9F2-FAFE2AE8210B}" srcOrd="0" destOrd="0" presId="urn:microsoft.com/office/officeart/2005/8/layout/hierarchy1"/>
    <dgm:cxn modelId="{E3E1CF4C-4505-4E1C-9A61-F8D092B09A55}" type="presParOf" srcId="{C1E42A37-25D3-4D44-9937-58D4B5591914}" destId="{E696AD12-1BC2-47C5-99CD-59A00C49A015}" srcOrd="0" destOrd="0" presId="urn:microsoft.com/office/officeart/2005/8/layout/hierarchy1"/>
    <dgm:cxn modelId="{9E140F3C-165A-4578-973F-24F7108DFDA9}" type="presParOf" srcId="{E696AD12-1BC2-47C5-99CD-59A00C49A015}" destId="{7D21A391-A80F-4468-992A-F2E3202A578B}" srcOrd="0" destOrd="0" presId="urn:microsoft.com/office/officeart/2005/8/layout/hierarchy1"/>
    <dgm:cxn modelId="{23B88170-865B-4C5F-ACA6-6B263866BE77}" type="presParOf" srcId="{7D21A391-A80F-4468-992A-F2E3202A578B}" destId="{C7791634-7765-4D27-B502-6358217C97D9}" srcOrd="0" destOrd="0" presId="urn:microsoft.com/office/officeart/2005/8/layout/hierarchy1"/>
    <dgm:cxn modelId="{6E08E185-28A2-4FB0-9617-45B29111E824}" type="presParOf" srcId="{7D21A391-A80F-4468-992A-F2E3202A578B}" destId="{944D4000-088A-40F4-8A3F-D14C251D7641}" srcOrd="1" destOrd="0" presId="urn:microsoft.com/office/officeart/2005/8/layout/hierarchy1"/>
    <dgm:cxn modelId="{E56ECAF7-F8E5-4584-896A-EE6981E964DC}" type="presParOf" srcId="{E696AD12-1BC2-47C5-99CD-59A00C49A015}" destId="{9F40F764-10C9-4B0D-AF27-7E11756ADD2B}" srcOrd="1" destOrd="0" presId="urn:microsoft.com/office/officeart/2005/8/layout/hierarchy1"/>
    <dgm:cxn modelId="{1DE5C566-AD3E-4593-B1E2-4CAD88FBC9A3}" type="presParOf" srcId="{9F40F764-10C9-4B0D-AF27-7E11756ADD2B}" destId="{3B1A8534-239A-432B-8F3D-5695D9ABAE4E}" srcOrd="0" destOrd="0" presId="urn:microsoft.com/office/officeart/2005/8/layout/hierarchy1"/>
    <dgm:cxn modelId="{300B49C7-C57E-4D77-BD62-0160977F463A}" type="presParOf" srcId="{9F40F764-10C9-4B0D-AF27-7E11756ADD2B}" destId="{50C72C85-28D1-4373-9955-FE65E5A77581}" srcOrd="1" destOrd="0" presId="urn:microsoft.com/office/officeart/2005/8/layout/hierarchy1"/>
    <dgm:cxn modelId="{0426CAC6-53A5-4ACB-A242-D1356D1F9F70}" type="presParOf" srcId="{50C72C85-28D1-4373-9955-FE65E5A77581}" destId="{BE840CAE-EE61-4712-8766-56C2B5E66356}" srcOrd="0" destOrd="0" presId="urn:microsoft.com/office/officeart/2005/8/layout/hierarchy1"/>
    <dgm:cxn modelId="{5BBCED3A-E83E-41B8-A46E-CD1842C65087}" type="presParOf" srcId="{BE840CAE-EE61-4712-8766-56C2B5E66356}" destId="{4F97C6A2-82A8-4E26-9782-306CBC331AC7}" srcOrd="0" destOrd="0" presId="urn:microsoft.com/office/officeart/2005/8/layout/hierarchy1"/>
    <dgm:cxn modelId="{23968377-2351-4E1D-A8F5-C32F8CC974BD}" type="presParOf" srcId="{BE840CAE-EE61-4712-8766-56C2B5E66356}" destId="{DD445A8A-3C42-4F9F-9A1C-12A81B21D33B}" srcOrd="1" destOrd="0" presId="urn:microsoft.com/office/officeart/2005/8/layout/hierarchy1"/>
    <dgm:cxn modelId="{8EEB7C6B-C4A0-482E-854C-1C58A7937D4C}" type="presParOf" srcId="{50C72C85-28D1-4373-9955-FE65E5A77581}" destId="{6BDD5E62-A1FC-446E-BF21-BBE59D6A2540}" srcOrd="1" destOrd="0" presId="urn:microsoft.com/office/officeart/2005/8/layout/hierarchy1"/>
    <dgm:cxn modelId="{EF8AEC84-95BA-4AB2-A3B6-2EE651BB2FF1}" type="presParOf" srcId="{9F40F764-10C9-4B0D-AF27-7E11756ADD2B}" destId="{198A93AF-6258-4C32-8B66-6565CDC2CCB4}" srcOrd="2" destOrd="0" presId="urn:microsoft.com/office/officeart/2005/8/layout/hierarchy1"/>
    <dgm:cxn modelId="{789E5797-DFB9-4B46-BE0F-928D3ABBB6A9}" type="presParOf" srcId="{9F40F764-10C9-4B0D-AF27-7E11756ADD2B}" destId="{7B8320D4-840A-41AE-8C07-27E263D08DD5}" srcOrd="3" destOrd="0" presId="urn:microsoft.com/office/officeart/2005/8/layout/hierarchy1"/>
    <dgm:cxn modelId="{6C520B8D-57B5-40F9-858B-C56D18B74413}" type="presParOf" srcId="{7B8320D4-840A-41AE-8C07-27E263D08DD5}" destId="{E00EEFA6-1242-4871-AA12-ACEF10A29D61}" srcOrd="0" destOrd="0" presId="urn:microsoft.com/office/officeart/2005/8/layout/hierarchy1"/>
    <dgm:cxn modelId="{45E1A907-0489-4C88-BF72-65FECAD7A76B}" type="presParOf" srcId="{E00EEFA6-1242-4871-AA12-ACEF10A29D61}" destId="{FECF10E3-F713-4C06-841D-1940E41B472F}" srcOrd="0" destOrd="0" presId="urn:microsoft.com/office/officeart/2005/8/layout/hierarchy1"/>
    <dgm:cxn modelId="{8FFEDF5C-5EAB-4838-BE0D-34FC7A73FB93}" type="presParOf" srcId="{E00EEFA6-1242-4871-AA12-ACEF10A29D61}" destId="{5552BB37-9000-4583-9EF3-1D736B5380BA}" srcOrd="1" destOrd="0" presId="urn:microsoft.com/office/officeart/2005/8/layout/hierarchy1"/>
    <dgm:cxn modelId="{46E65E60-4058-45A7-9E30-DF1B0ED8C213}" type="presParOf" srcId="{7B8320D4-840A-41AE-8C07-27E263D08DD5}" destId="{DF042F13-66B3-4018-BF21-E605F4885196}" srcOrd="1" destOrd="0" presId="urn:microsoft.com/office/officeart/2005/8/layout/hierarchy1"/>
    <dgm:cxn modelId="{A3E69E62-ADF2-425B-83BE-4E2E6B7D1FFD}" type="presParOf" srcId="{9F40F764-10C9-4B0D-AF27-7E11756ADD2B}" destId="{4F892256-52B1-4056-BCF3-91786047DFBC}" srcOrd="4" destOrd="0" presId="urn:microsoft.com/office/officeart/2005/8/layout/hierarchy1"/>
    <dgm:cxn modelId="{2DE6436B-6D1D-4743-860C-0EC9EDCAB645}" type="presParOf" srcId="{9F40F764-10C9-4B0D-AF27-7E11756ADD2B}" destId="{3AB81692-6720-4B86-84A3-8C361135C6CA}" srcOrd="5" destOrd="0" presId="urn:microsoft.com/office/officeart/2005/8/layout/hierarchy1"/>
    <dgm:cxn modelId="{7DFDE64D-DAC7-4B5D-8AD4-C0551AB4595F}" type="presParOf" srcId="{3AB81692-6720-4B86-84A3-8C361135C6CA}" destId="{FCB6FB02-9F36-4459-9E74-036E520DF6BA}" srcOrd="0" destOrd="0" presId="urn:microsoft.com/office/officeart/2005/8/layout/hierarchy1"/>
    <dgm:cxn modelId="{05D9E774-A35E-461F-9572-139F592B2BF4}" type="presParOf" srcId="{FCB6FB02-9F36-4459-9E74-036E520DF6BA}" destId="{48E8D48D-40AB-451C-A6BF-F1DF46DC2570}" srcOrd="0" destOrd="0" presId="urn:microsoft.com/office/officeart/2005/8/layout/hierarchy1"/>
    <dgm:cxn modelId="{D161565C-93F4-4F5D-BDB4-CB93377E8F02}" type="presParOf" srcId="{FCB6FB02-9F36-4459-9E74-036E520DF6BA}" destId="{C6DA213F-CC40-4707-A9F2-FAFE2AE8210B}" srcOrd="1" destOrd="0" presId="urn:microsoft.com/office/officeart/2005/8/layout/hierarchy1"/>
    <dgm:cxn modelId="{51CF00B4-532D-4FB3-BDCC-1833B97324BC}" type="presParOf" srcId="{3AB81692-6720-4B86-84A3-8C361135C6CA}" destId="{0E1AA5EF-75DB-4D22-BB7C-F5CD3239B3F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7399BD9-C38C-430A-B7E4-2F2A3B3C84A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592473C5-098E-4E6C-A763-E3CFCEB3E72A}">
      <dgm:prSet phldrT="[Text]" custT="1"/>
      <dgm:spPr/>
      <dgm:t>
        <a:bodyPr/>
        <a:lstStyle/>
        <a:p>
          <a:r>
            <a:rPr lang="cs-CZ" sz="2800" b="1" dirty="0" smtClean="0"/>
            <a:t>Konfigurační</a:t>
          </a:r>
          <a:endParaRPr lang="cs-CZ" sz="2800" b="1" dirty="0"/>
        </a:p>
      </dgm:t>
    </dgm:pt>
    <dgm:pt modelId="{8C96E13E-2D5B-45C1-BD40-8C77C4C72CB3}" type="parTrans" cxnId="{838B5CC2-84A9-4A36-BDEA-20E96B2E3038}">
      <dgm:prSet/>
      <dgm:spPr/>
      <dgm:t>
        <a:bodyPr/>
        <a:lstStyle/>
        <a:p>
          <a:endParaRPr lang="cs-CZ"/>
        </a:p>
      </dgm:t>
    </dgm:pt>
    <dgm:pt modelId="{E465FCD3-6E14-4791-AB7E-4C18767FDDFE}" type="sibTrans" cxnId="{838B5CC2-84A9-4A36-BDEA-20E96B2E3038}">
      <dgm:prSet/>
      <dgm:spPr/>
      <dgm:t>
        <a:bodyPr/>
        <a:lstStyle/>
        <a:p>
          <a:endParaRPr lang="cs-CZ"/>
        </a:p>
      </dgm:t>
    </dgm:pt>
    <dgm:pt modelId="{FC1E6DB2-9321-4113-8D30-69A5FC5B4492}">
      <dgm:prSet phldrT="[Text]" custT="1"/>
      <dgm:spPr/>
      <dgm:t>
        <a:bodyPr/>
        <a:lstStyle/>
        <a:p>
          <a:r>
            <a:rPr lang="cs-CZ" sz="2400" dirty="0" err="1" smtClean="0"/>
            <a:t>Diastereoisomery</a:t>
          </a:r>
          <a:endParaRPr lang="cs-CZ" sz="2400" dirty="0"/>
        </a:p>
      </dgm:t>
    </dgm:pt>
    <dgm:pt modelId="{18B7D428-F7AE-4ADC-BB95-D9F506E12CDE}" type="parTrans" cxnId="{97E98A55-86ED-4FCC-BC94-8144B98164C5}">
      <dgm:prSet/>
      <dgm:spPr/>
      <dgm:t>
        <a:bodyPr/>
        <a:lstStyle/>
        <a:p>
          <a:endParaRPr lang="cs-CZ"/>
        </a:p>
      </dgm:t>
    </dgm:pt>
    <dgm:pt modelId="{FD24145E-7886-4B82-8C6E-932CE5F5E903}" type="sibTrans" cxnId="{97E98A55-86ED-4FCC-BC94-8144B98164C5}">
      <dgm:prSet/>
      <dgm:spPr/>
      <dgm:t>
        <a:bodyPr/>
        <a:lstStyle/>
        <a:p>
          <a:endParaRPr lang="cs-CZ"/>
        </a:p>
      </dgm:t>
    </dgm:pt>
    <dgm:pt modelId="{2A7AA0BF-7D9E-448F-B8FD-89D858CD7AD1}">
      <dgm:prSet phldrT="[Text]" custT="1"/>
      <dgm:spPr/>
      <dgm:t>
        <a:bodyPr/>
        <a:lstStyle/>
        <a:p>
          <a:r>
            <a:rPr lang="cs-CZ" sz="2400" dirty="0" err="1" smtClean="0"/>
            <a:t>Enantiomery</a:t>
          </a:r>
          <a:endParaRPr lang="cs-CZ" sz="2400" dirty="0"/>
        </a:p>
      </dgm:t>
    </dgm:pt>
    <dgm:pt modelId="{BE22DFBB-B8ED-4BAD-82B6-587CC48C6B12}" type="parTrans" cxnId="{60A213AD-4E27-40DB-BC51-70756EA0D159}">
      <dgm:prSet/>
      <dgm:spPr/>
      <dgm:t>
        <a:bodyPr/>
        <a:lstStyle/>
        <a:p>
          <a:endParaRPr lang="cs-CZ"/>
        </a:p>
      </dgm:t>
    </dgm:pt>
    <dgm:pt modelId="{DAE2BDB4-9E23-418E-83D4-EBAFE1D3481E}" type="sibTrans" cxnId="{60A213AD-4E27-40DB-BC51-70756EA0D159}">
      <dgm:prSet/>
      <dgm:spPr/>
      <dgm:t>
        <a:bodyPr/>
        <a:lstStyle/>
        <a:p>
          <a:endParaRPr lang="cs-CZ"/>
        </a:p>
      </dgm:t>
    </dgm:pt>
    <dgm:pt modelId="{5501AFC0-7483-4F7B-816B-7F099025DCAA}">
      <dgm:prSet phldrT="[Text]" custT="1"/>
      <dgm:spPr>
        <a:ln>
          <a:solidFill>
            <a:srgbClr val="92D050"/>
          </a:solidFill>
        </a:ln>
      </dgm:spPr>
      <dgm:t>
        <a:bodyPr/>
        <a:lstStyle/>
        <a:p>
          <a:r>
            <a:rPr lang="cs-CZ" sz="2400" dirty="0" smtClean="0"/>
            <a:t>Geometrické</a:t>
          </a:r>
          <a:endParaRPr lang="cs-CZ" sz="2400" dirty="0"/>
        </a:p>
      </dgm:t>
    </dgm:pt>
    <dgm:pt modelId="{AEFC4135-37BB-483A-92FF-368F6EBB8E15}" type="parTrans" cxnId="{35492365-DEAC-43EA-A45F-2879A7344271}">
      <dgm:prSet/>
      <dgm:spPr/>
      <dgm:t>
        <a:bodyPr/>
        <a:lstStyle/>
        <a:p>
          <a:endParaRPr lang="cs-CZ"/>
        </a:p>
      </dgm:t>
    </dgm:pt>
    <dgm:pt modelId="{2B567410-88D9-4757-9A4C-76D8A9AB8672}" type="sibTrans" cxnId="{35492365-DEAC-43EA-A45F-2879A7344271}">
      <dgm:prSet/>
      <dgm:spPr/>
      <dgm:t>
        <a:bodyPr/>
        <a:lstStyle/>
        <a:p>
          <a:endParaRPr lang="cs-CZ"/>
        </a:p>
      </dgm:t>
    </dgm:pt>
    <dgm:pt modelId="{C1E42A37-25D3-4D44-9937-58D4B5591914}" type="pres">
      <dgm:prSet presAssocID="{37399BD9-C38C-430A-B7E4-2F2A3B3C84A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E696AD12-1BC2-47C5-99CD-59A00C49A015}" type="pres">
      <dgm:prSet presAssocID="{592473C5-098E-4E6C-A763-E3CFCEB3E72A}" presName="hierRoot1" presStyleCnt="0"/>
      <dgm:spPr/>
    </dgm:pt>
    <dgm:pt modelId="{7D21A391-A80F-4468-992A-F2E3202A578B}" type="pres">
      <dgm:prSet presAssocID="{592473C5-098E-4E6C-A763-E3CFCEB3E72A}" presName="composite" presStyleCnt="0"/>
      <dgm:spPr/>
    </dgm:pt>
    <dgm:pt modelId="{C7791634-7765-4D27-B502-6358217C97D9}" type="pres">
      <dgm:prSet presAssocID="{592473C5-098E-4E6C-A763-E3CFCEB3E72A}" presName="background" presStyleLbl="node0" presStyleIdx="0" presStyleCnt="1"/>
      <dgm:spPr/>
    </dgm:pt>
    <dgm:pt modelId="{944D4000-088A-40F4-8A3F-D14C251D7641}" type="pres">
      <dgm:prSet presAssocID="{592473C5-098E-4E6C-A763-E3CFCEB3E72A}" presName="text" presStyleLbl="fgAcc0" presStyleIdx="0" presStyleCnt="1" custScaleX="150878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9F40F764-10C9-4B0D-AF27-7E11756ADD2B}" type="pres">
      <dgm:prSet presAssocID="{592473C5-098E-4E6C-A763-E3CFCEB3E72A}" presName="hierChild2" presStyleCnt="0"/>
      <dgm:spPr/>
    </dgm:pt>
    <dgm:pt modelId="{3B1A8534-239A-432B-8F3D-5695D9ABAE4E}" type="pres">
      <dgm:prSet presAssocID="{AEFC4135-37BB-483A-92FF-368F6EBB8E15}" presName="Name10" presStyleLbl="parChTrans1D2" presStyleIdx="0" presStyleCnt="3"/>
      <dgm:spPr/>
      <dgm:t>
        <a:bodyPr/>
        <a:lstStyle/>
        <a:p>
          <a:endParaRPr lang="cs-CZ"/>
        </a:p>
      </dgm:t>
    </dgm:pt>
    <dgm:pt modelId="{50C72C85-28D1-4373-9955-FE65E5A77581}" type="pres">
      <dgm:prSet presAssocID="{5501AFC0-7483-4F7B-816B-7F099025DCAA}" presName="hierRoot2" presStyleCnt="0"/>
      <dgm:spPr/>
    </dgm:pt>
    <dgm:pt modelId="{BE840CAE-EE61-4712-8766-56C2B5E66356}" type="pres">
      <dgm:prSet presAssocID="{5501AFC0-7483-4F7B-816B-7F099025DCAA}" presName="composite2" presStyleCnt="0"/>
      <dgm:spPr/>
    </dgm:pt>
    <dgm:pt modelId="{4F97C6A2-82A8-4E26-9782-306CBC331AC7}" type="pres">
      <dgm:prSet presAssocID="{5501AFC0-7483-4F7B-816B-7F099025DCAA}" presName="background2" presStyleLbl="node2" presStyleIdx="0" presStyleCnt="3"/>
      <dgm:spPr>
        <a:solidFill>
          <a:srgbClr val="92D050"/>
        </a:solidFill>
        <a:ln>
          <a:solidFill>
            <a:srgbClr val="92D050"/>
          </a:solidFill>
        </a:ln>
      </dgm:spPr>
      <dgm:t>
        <a:bodyPr/>
        <a:lstStyle/>
        <a:p>
          <a:endParaRPr lang="cs-CZ"/>
        </a:p>
      </dgm:t>
    </dgm:pt>
    <dgm:pt modelId="{DD445A8A-3C42-4F9F-9A1C-12A81B21D33B}" type="pres">
      <dgm:prSet presAssocID="{5501AFC0-7483-4F7B-816B-7F099025DCAA}" presName="text2" presStyleLbl="fgAcc2" presStyleIdx="0" presStyleCnt="3" custScaleX="150878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6BDD5E62-A1FC-446E-BF21-BBE59D6A2540}" type="pres">
      <dgm:prSet presAssocID="{5501AFC0-7483-4F7B-816B-7F099025DCAA}" presName="hierChild3" presStyleCnt="0"/>
      <dgm:spPr/>
    </dgm:pt>
    <dgm:pt modelId="{198A93AF-6258-4C32-8B66-6565CDC2CCB4}" type="pres">
      <dgm:prSet presAssocID="{18B7D428-F7AE-4ADC-BB95-D9F506E12CDE}" presName="Name10" presStyleLbl="parChTrans1D2" presStyleIdx="1" presStyleCnt="3"/>
      <dgm:spPr/>
      <dgm:t>
        <a:bodyPr/>
        <a:lstStyle/>
        <a:p>
          <a:endParaRPr lang="cs-CZ"/>
        </a:p>
      </dgm:t>
    </dgm:pt>
    <dgm:pt modelId="{7B8320D4-840A-41AE-8C07-27E263D08DD5}" type="pres">
      <dgm:prSet presAssocID="{FC1E6DB2-9321-4113-8D30-69A5FC5B4492}" presName="hierRoot2" presStyleCnt="0"/>
      <dgm:spPr/>
    </dgm:pt>
    <dgm:pt modelId="{E00EEFA6-1242-4871-AA12-ACEF10A29D61}" type="pres">
      <dgm:prSet presAssocID="{FC1E6DB2-9321-4113-8D30-69A5FC5B4492}" presName="composite2" presStyleCnt="0"/>
      <dgm:spPr/>
    </dgm:pt>
    <dgm:pt modelId="{FECF10E3-F713-4C06-841D-1940E41B472F}" type="pres">
      <dgm:prSet presAssocID="{FC1E6DB2-9321-4113-8D30-69A5FC5B4492}" presName="background2" presStyleLbl="node2" presStyleIdx="1" presStyleCnt="3"/>
      <dgm:spPr/>
    </dgm:pt>
    <dgm:pt modelId="{5552BB37-9000-4583-9EF3-1D736B5380BA}" type="pres">
      <dgm:prSet presAssocID="{FC1E6DB2-9321-4113-8D30-69A5FC5B4492}" presName="text2" presStyleLbl="fgAcc2" presStyleIdx="1" presStyleCnt="3" custScaleX="150878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DF042F13-66B3-4018-BF21-E605F4885196}" type="pres">
      <dgm:prSet presAssocID="{FC1E6DB2-9321-4113-8D30-69A5FC5B4492}" presName="hierChild3" presStyleCnt="0"/>
      <dgm:spPr/>
    </dgm:pt>
    <dgm:pt modelId="{4F892256-52B1-4056-BCF3-91786047DFBC}" type="pres">
      <dgm:prSet presAssocID="{BE22DFBB-B8ED-4BAD-82B6-587CC48C6B12}" presName="Name10" presStyleLbl="parChTrans1D2" presStyleIdx="2" presStyleCnt="3"/>
      <dgm:spPr/>
      <dgm:t>
        <a:bodyPr/>
        <a:lstStyle/>
        <a:p>
          <a:endParaRPr lang="cs-CZ"/>
        </a:p>
      </dgm:t>
    </dgm:pt>
    <dgm:pt modelId="{3AB81692-6720-4B86-84A3-8C361135C6CA}" type="pres">
      <dgm:prSet presAssocID="{2A7AA0BF-7D9E-448F-B8FD-89D858CD7AD1}" presName="hierRoot2" presStyleCnt="0"/>
      <dgm:spPr/>
    </dgm:pt>
    <dgm:pt modelId="{FCB6FB02-9F36-4459-9E74-036E520DF6BA}" type="pres">
      <dgm:prSet presAssocID="{2A7AA0BF-7D9E-448F-B8FD-89D858CD7AD1}" presName="composite2" presStyleCnt="0"/>
      <dgm:spPr/>
    </dgm:pt>
    <dgm:pt modelId="{48E8D48D-40AB-451C-A6BF-F1DF46DC2570}" type="pres">
      <dgm:prSet presAssocID="{2A7AA0BF-7D9E-448F-B8FD-89D858CD7AD1}" presName="background2" presStyleLbl="node2" presStyleIdx="2" presStyleCnt="3"/>
      <dgm:spPr/>
    </dgm:pt>
    <dgm:pt modelId="{C6DA213F-CC40-4707-A9F2-FAFE2AE8210B}" type="pres">
      <dgm:prSet presAssocID="{2A7AA0BF-7D9E-448F-B8FD-89D858CD7AD1}" presName="text2" presStyleLbl="fgAcc2" presStyleIdx="2" presStyleCnt="3" custScaleX="150878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0E1AA5EF-75DB-4D22-BB7C-F5CD3239B3FA}" type="pres">
      <dgm:prSet presAssocID="{2A7AA0BF-7D9E-448F-B8FD-89D858CD7AD1}" presName="hierChild3" presStyleCnt="0"/>
      <dgm:spPr/>
    </dgm:pt>
  </dgm:ptLst>
  <dgm:cxnLst>
    <dgm:cxn modelId="{97E98A55-86ED-4FCC-BC94-8144B98164C5}" srcId="{592473C5-098E-4E6C-A763-E3CFCEB3E72A}" destId="{FC1E6DB2-9321-4113-8D30-69A5FC5B4492}" srcOrd="1" destOrd="0" parTransId="{18B7D428-F7AE-4ADC-BB95-D9F506E12CDE}" sibTransId="{FD24145E-7886-4B82-8C6E-932CE5F5E903}"/>
    <dgm:cxn modelId="{A1B83F52-A326-4B5F-9D12-4880B7F34F59}" type="presOf" srcId="{5501AFC0-7483-4F7B-816B-7F099025DCAA}" destId="{DD445A8A-3C42-4F9F-9A1C-12A81B21D33B}" srcOrd="0" destOrd="0" presId="urn:microsoft.com/office/officeart/2005/8/layout/hierarchy1"/>
    <dgm:cxn modelId="{4FE26F80-7FCA-4214-99DB-66DAE3A49859}" type="presOf" srcId="{18B7D428-F7AE-4ADC-BB95-D9F506E12CDE}" destId="{198A93AF-6258-4C32-8B66-6565CDC2CCB4}" srcOrd="0" destOrd="0" presId="urn:microsoft.com/office/officeart/2005/8/layout/hierarchy1"/>
    <dgm:cxn modelId="{D54AE89E-040A-45F5-9623-89E13C3019CE}" type="presOf" srcId="{37399BD9-C38C-430A-B7E4-2F2A3B3C84A9}" destId="{C1E42A37-25D3-4D44-9937-58D4B5591914}" srcOrd="0" destOrd="0" presId="urn:microsoft.com/office/officeart/2005/8/layout/hierarchy1"/>
    <dgm:cxn modelId="{9A5B0F02-E933-4F22-A3B4-CAA34928CD2F}" type="presOf" srcId="{FC1E6DB2-9321-4113-8D30-69A5FC5B4492}" destId="{5552BB37-9000-4583-9EF3-1D736B5380BA}" srcOrd="0" destOrd="0" presId="urn:microsoft.com/office/officeart/2005/8/layout/hierarchy1"/>
    <dgm:cxn modelId="{A6769CBA-1FB1-40BE-B065-E3039EAF5BFD}" type="presOf" srcId="{AEFC4135-37BB-483A-92FF-368F6EBB8E15}" destId="{3B1A8534-239A-432B-8F3D-5695D9ABAE4E}" srcOrd="0" destOrd="0" presId="urn:microsoft.com/office/officeart/2005/8/layout/hierarchy1"/>
    <dgm:cxn modelId="{60A213AD-4E27-40DB-BC51-70756EA0D159}" srcId="{592473C5-098E-4E6C-A763-E3CFCEB3E72A}" destId="{2A7AA0BF-7D9E-448F-B8FD-89D858CD7AD1}" srcOrd="2" destOrd="0" parTransId="{BE22DFBB-B8ED-4BAD-82B6-587CC48C6B12}" sibTransId="{DAE2BDB4-9E23-418E-83D4-EBAFE1D3481E}"/>
    <dgm:cxn modelId="{8E94604C-84C0-4414-8A3C-C4D5CADC72A6}" type="presOf" srcId="{592473C5-098E-4E6C-A763-E3CFCEB3E72A}" destId="{944D4000-088A-40F4-8A3F-D14C251D7641}" srcOrd="0" destOrd="0" presId="urn:microsoft.com/office/officeart/2005/8/layout/hierarchy1"/>
    <dgm:cxn modelId="{35492365-DEAC-43EA-A45F-2879A7344271}" srcId="{592473C5-098E-4E6C-A763-E3CFCEB3E72A}" destId="{5501AFC0-7483-4F7B-816B-7F099025DCAA}" srcOrd="0" destOrd="0" parTransId="{AEFC4135-37BB-483A-92FF-368F6EBB8E15}" sibTransId="{2B567410-88D9-4757-9A4C-76D8A9AB8672}"/>
    <dgm:cxn modelId="{838B5CC2-84A9-4A36-BDEA-20E96B2E3038}" srcId="{37399BD9-C38C-430A-B7E4-2F2A3B3C84A9}" destId="{592473C5-098E-4E6C-A763-E3CFCEB3E72A}" srcOrd="0" destOrd="0" parTransId="{8C96E13E-2D5B-45C1-BD40-8C77C4C72CB3}" sibTransId="{E465FCD3-6E14-4791-AB7E-4C18767FDDFE}"/>
    <dgm:cxn modelId="{C222788E-E525-4703-B39A-E3BECBF1994B}" type="presOf" srcId="{BE22DFBB-B8ED-4BAD-82B6-587CC48C6B12}" destId="{4F892256-52B1-4056-BCF3-91786047DFBC}" srcOrd="0" destOrd="0" presId="urn:microsoft.com/office/officeart/2005/8/layout/hierarchy1"/>
    <dgm:cxn modelId="{C3298311-6010-454D-9E17-6628BF9E2FF2}" type="presOf" srcId="{2A7AA0BF-7D9E-448F-B8FD-89D858CD7AD1}" destId="{C6DA213F-CC40-4707-A9F2-FAFE2AE8210B}" srcOrd="0" destOrd="0" presId="urn:microsoft.com/office/officeart/2005/8/layout/hierarchy1"/>
    <dgm:cxn modelId="{780E6D33-2C1C-4A18-9EAB-BF84892A5C6B}" type="presParOf" srcId="{C1E42A37-25D3-4D44-9937-58D4B5591914}" destId="{E696AD12-1BC2-47C5-99CD-59A00C49A015}" srcOrd="0" destOrd="0" presId="urn:microsoft.com/office/officeart/2005/8/layout/hierarchy1"/>
    <dgm:cxn modelId="{0F1BC58C-B1FE-4685-AFBF-BF2F83165BD5}" type="presParOf" srcId="{E696AD12-1BC2-47C5-99CD-59A00C49A015}" destId="{7D21A391-A80F-4468-992A-F2E3202A578B}" srcOrd="0" destOrd="0" presId="urn:microsoft.com/office/officeart/2005/8/layout/hierarchy1"/>
    <dgm:cxn modelId="{F2DFDE6A-8926-446B-8B95-E458B768A240}" type="presParOf" srcId="{7D21A391-A80F-4468-992A-F2E3202A578B}" destId="{C7791634-7765-4D27-B502-6358217C97D9}" srcOrd="0" destOrd="0" presId="urn:microsoft.com/office/officeart/2005/8/layout/hierarchy1"/>
    <dgm:cxn modelId="{5AE1518F-81D6-45E1-B4B7-C04E53F76D3B}" type="presParOf" srcId="{7D21A391-A80F-4468-992A-F2E3202A578B}" destId="{944D4000-088A-40F4-8A3F-D14C251D7641}" srcOrd="1" destOrd="0" presId="urn:microsoft.com/office/officeart/2005/8/layout/hierarchy1"/>
    <dgm:cxn modelId="{D0BCBA22-3865-4FDE-B266-C01176C734C0}" type="presParOf" srcId="{E696AD12-1BC2-47C5-99CD-59A00C49A015}" destId="{9F40F764-10C9-4B0D-AF27-7E11756ADD2B}" srcOrd="1" destOrd="0" presId="urn:microsoft.com/office/officeart/2005/8/layout/hierarchy1"/>
    <dgm:cxn modelId="{3BD8D37E-8378-44E8-927F-6E958F3BFB66}" type="presParOf" srcId="{9F40F764-10C9-4B0D-AF27-7E11756ADD2B}" destId="{3B1A8534-239A-432B-8F3D-5695D9ABAE4E}" srcOrd="0" destOrd="0" presId="urn:microsoft.com/office/officeart/2005/8/layout/hierarchy1"/>
    <dgm:cxn modelId="{65C529E2-D2B7-4BEE-8D9A-BCA49EEA9F02}" type="presParOf" srcId="{9F40F764-10C9-4B0D-AF27-7E11756ADD2B}" destId="{50C72C85-28D1-4373-9955-FE65E5A77581}" srcOrd="1" destOrd="0" presId="urn:microsoft.com/office/officeart/2005/8/layout/hierarchy1"/>
    <dgm:cxn modelId="{F90ECB9D-1830-4081-B7A7-F4B1C7927F53}" type="presParOf" srcId="{50C72C85-28D1-4373-9955-FE65E5A77581}" destId="{BE840CAE-EE61-4712-8766-56C2B5E66356}" srcOrd="0" destOrd="0" presId="urn:microsoft.com/office/officeart/2005/8/layout/hierarchy1"/>
    <dgm:cxn modelId="{AEE45B7F-CD06-4A38-B746-4079ABF02B8F}" type="presParOf" srcId="{BE840CAE-EE61-4712-8766-56C2B5E66356}" destId="{4F97C6A2-82A8-4E26-9782-306CBC331AC7}" srcOrd="0" destOrd="0" presId="urn:microsoft.com/office/officeart/2005/8/layout/hierarchy1"/>
    <dgm:cxn modelId="{2F21DC12-3939-471E-A6FD-F651FBE7731E}" type="presParOf" srcId="{BE840CAE-EE61-4712-8766-56C2B5E66356}" destId="{DD445A8A-3C42-4F9F-9A1C-12A81B21D33B}" srcOrd="1" destOrd="0" presId="urn:microsoft.com/office/officeart/2005/8/layout/hierarchy1"/>
    <dgm:cxn modelId="{4FEBC62F-98FA-4D22-B6EA-6E3F8CEA5C71}" type="presParOf" srcId="{50C72C85-28D1-4373-9955-FE65E5A77581}" destId="{6BDD5E62-A1FC-446E-BF21-BBE59D6A2540}" srcOrd="1" destOrd="0" presId="urn:microsoft.com/office/officeart/2005/8/layout/hierarchy1"/>
    <dgm:cxn modelId="{DAC4334E-BEA0-41D2-BFE3-7BB4854338D5}" type="presParOf" srcId="{9F40F764-10C9-4B0D-AF27-7E11756ADD2B}" destId="{198A93AF-6258-4C32-8B66-6565CDC2CCB4}" srcOrd="2" destOrd="0" presId="urn:microsoft.com/office/officeart/2005/8/layout/hierarchy1"/>
    <dgm:cxn modelId="{AD724142-E33F-489D-BA24-7335069A1C97}" type="presParOf" srcId="{9F40F764-10C9-4B0D-AF27-7E11756ADD2B}" destId="{7B8320D4-840A-41AE-8C07-27E263D08DD5}" srcOrd="3" destOrd="0" presId="urn:microsoft.com/office/officeart/2005/8/layout/hierarchy1"/>
    <dgm:cxn modelId="{E7E12939-7459-4A80-AC62-B5019EB6CE32}" type="presParOf" srcId="{7B8320D4-840A-41AE-8C07-27E263D08DD5}" destId="{E00EEFA6-1242-4871-AA12-ACEF10A29D61}" srcOrd="0" destOrd="0" presId="urn:microsoft.com/office/officeart/2005/8/layout/hierarchy1"/>
    <dgm:cxn modelId="{5736FA2F-CE74-4146-B65A-F02A7A357EE1}" type="presParOf" srcId="{E00EEFA6-1242-4871-AA12-ACEF10A29D61}" destId="{FECF10E3-F713-4C06-841D-1940E41B472F}" srcOrd="0" destOrd="0" presId="urn:microsoft.com/office/officeart/2005/8/layout/hierarchy1"/>
    <dgm:cxn modelId="{9A9C6B5F-AB6F-4EE9-A238-A75D807C46E5}" type="presParOf" srcId="{E00EEFA6-1242-4871-AA12-ACEF10A29D61}" destId="{5552BB37-9000-4583-9EF3-1D736B5380BA}" srcOrd="1" destOrd="0" presId="urn:microsoft.com/office/officeart/2005/8/layout/hierarchy1"/>
    <dgm:cxn modelId="{A89CC87F-7444-4751-90C9-AE0D6F1C7647}" type="presParOf" srcId="{7B8320D4-840A-41AE-8C07-27E263D08DD5}" destId="{DF042F13-66B3-4018-BF21-E605F4885196}" srcOrd="1" destOrd="0" presId="urn:microsoft.com/office/officeart/2005/8/layout/hierarchy1"/>
    <dgm:cxn modelId="{4A5DBCFA-6151-4211-BBD0-D41E33502BBC}" type="presParOf" srcId="{9F40F764-10C9-4B0D-AF27-7E11756ADD2B}" destId="{4F892256-52B1-4056-BCF3-91786047DFBC}" srcOrd="4" destOrd="0" presId="urn:microsoft.com/office/officeart/2005/8/layout/hierarchy1"/>
    <dgm:cxn modelId="{251A9BA5-4D92-466F-BD1B-C7B8CE7ABE4B}" type="presParOf" srcId="{9F40F764-10C9-4B0D-AF27-7E11756ADD2B}" destId="{3AB81692-6720-4B86-84A3-8C361135C6CA}" srcOrd="5" destOrd="0" presId="urn:microsoft.com/office/officeart/2005/8/layout/hierarchy1"/>
    <dgm:cxn modelId="{DBEB6DF4-ADFB-436C-8DC6-D8BBF43D6D5E}" type="presParOf" srcId="{3AB81692-6720-4B86-84A3-8C361135C6CA}" destId="{FCB6FB02-9F36-4459-9E74-036E520DF6BA}" srcOrd="0" destOrd="0" presId="urn:microsoft.com/office/officeart/2005/8/layout/hierarchy1"/>
    <dgm:cxn modelId="{8C99E664-AC48-4D4B-A8B5-07B948A3FC1F}" type="presParOf" srcId="{FCB6FB02-9F36-4459-9E74-036E520DF6BA}" destId="{48E8D48D-40AB-451C-A6BF-F1DF46DC2570}" srcOrd="0" destOrd="0" presId="urn:microsoft.com/office/officeart/2005/8/layout/hierarchy1"/>
    <dgm:cxn modelId="{2493621F-BF9E-447A-945E-023219EC2199}" type="presParOf" srcId="{FCB6FB02-9F36-4459-9E74-036E520DF6BA}" destId="{C6DA213F-CC40-4707-A9F2-FAFE2AE8210B}" srcOrd="1" destOrd="0" presId="urn:microsoft.com/office/officeart/2005/8/layout/hierarchy1"/>
    <dgm:cxn modelId="{9701E4BB-5607-4330-92F5-51FDA22D6BC2}" type="presParOf" srcId="{3AB81692-6720-4B86-84A3-8C361135C6CA}" destId="{0E1AA5EF-75DB-4D22-BB7C-F5CD3239B3F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7399BD9-C38C-430A-B7E4-2F2A3B3C84A9}" type="doc">
      <dgm:prSet loTypeId="urn:microsoft.com/office/officeart/2005/8/layout/orgChart1" loCatId="hierarchy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cs-CZ"/>
        </a:p>
      </dgm:t>
    </dgm:pt>
    <dgm:pt modelId="{3473081D-0193-4411-AD0B-7ED2D617F00B}">
      <dgm:prSet phldrT="[Text]" custT="1"/>
      <dgm:spPr/>
      <dgm:t>
        <a:bodyPr/>
        <a:lstStyle/>
        <a:p>
          <a:r>
            <a:rPr lang="cs-CZ" sz="2400" b="1" dirty="0" smtClean="0"/>
            <a:t>Konstituční</a:t>
          </a:r>
          <a:endParaRPr lang="cs-CZ" sz="3200" b="1" dirty="0" smtClean="0"/>
        </a:p>
        <a:p>
          <a:r>
            <a:rPr lang="cs-CZ" sz="2000" b="0" dirty="0" smtClean="0"/>
            <a:t>(Strukturní)</a:t>
          </a:r>
          <a:endParaRPr lang="cs-CZ" sz="2000" b="0" dirty="0"/>
        </a:p>
      </dgm:t>
    </dgm:pt>
    <dgm:pt modelId="{02664684-9908-48EE-9800-0E9EFDB81CA3}" type="parTrans" cxnId="{3685F9FB-7D6F-46EE-857B-4C1673BA1786}">
      <dgm:prSet/>
      <dgm:spPr/>
      <dgm:t>
        <a:bodyPr/>
        <a:lstStyle/>
        <a:p>
          <a:endParaRPr lang="cs-CZ" sz="3600"/>
        </a:p>
      </dgm:t>
    </dgm:pt>
    <dgm:pt modelId="{AC5862AD-4CE0-4EAC-AABC-C7FD2936643A}" type="sibTrans" cxnId="{3685F9FB-7D6F-46EE-857B-4C1673BA1786}">
      <dgm:prSet/>
      <dgm:spPr/>
      <dgm:t>
        <a:bodyPr/>
        <a:lstStyle/>
        <a:p>
          <a:endParaRPr lang="cs-CZ"/>
        </a:p>
      </dgm:t>
    </dgm:pt>
    <dgm:pt modelId="{A54EE15E-D386-4ABD-A0AE-6514B023E581}">
      <dgm:prSet phldrT="[Text]" custT="1"/>
      <dgm:spPr/>
      <dgm:t>
        <a:bodyPr/>
        <a:lstStyle/>
        <a:p>
          <a:r>
            <a:rPr lang="cs-CZ" sz="2400" dirty="0" smtClean="0"/>
            <a:t>Řetězové</a:t>
          </a:r>
          <a:endParaRPr lang="cs-CZ" sz="2400" dirty="0"/>
        </a:p>
      </dgm:t>
    </dgm:pt>
    <dgm:pt modelId="{AB1840FE-59C7-4000-8758-1303E15A856E}" type="parTrans" cxnId="{0BEF0624-BB0A-4E46-B7BD-622C283ABA5A}">
      <dgm:prSet/>
      <dgm:spPr/>
      <dgm:t>
        <a:bodyPr/>
        <a:lstStyle/>
        <a:p>
          <a:endParaRPr lang="cs-CZ" sz="3600"/>
        </a:p>
      </dgm:t>
    </dgm:pt>
    <dgm:pt modelId="{3DA46BCB-E2FF-489F-930A-FDDFCA4A1D50}" type="sibTrans" cxnId="{0BEF0624-BB0A-4E46-B7BD-622C283ABA5A}">
      <dgm:prSet/>
      <dgm:spPr/>
      <dgm:t>
        <a:bodyPr/>
        <a:lstStyle/>
        <a:p>
          <a:endParaRPr lang="cs-CZ"/>
        </a:p>
      </dgm:t>
    </dgm:pt>
    <dgm:pt modelId="{8C411B5F-4012-4FF4-8B4B-250193BBFF35}">
      <dgm:prSet phldrT="[Text]" custT="1"/>
      <dgm:spPr/>
      <dgm:t>
        <a:bodyPr/>
        <a:lstStyle/>
        <a:p>
          <a:r>
            <a:rPr lang="cs-CZ" sz="2400" dirty="0" smtClean="0"/>
            <a:t>Polohové</a:t>
          </a:r>
          <a:endParaRPr lang="cs-CZ" sz="2400" dirty="0"/>
        </a:p>
      </dgm:t>
    </dgm:pt>
    <dgm:pt modelId="{9BE3AFA7-58B3-4951-9E3B-055D322B7C22}" type="parTrans" cxnId="{BA92608B-F600-403A-8DD9-C8F9C17ACFAF}">
      <dgm:prSet/>
      <dgm:spPr/>
      <dgm:t>
        <a:bodyPr/>
        <a:lstStyle/>
        <a:p>
          <a:endParaRPr lang="cs-CZ" sz="3600"/>
        </a:p>
      </dgm:t>
    </dgm:pt>
    <dgm:pt modelId="{CB92FBC8-FF2C-4055-B0F6-D3C971203A83}" type="sibTrans" cxnId="{BA92608B-F600-403A-8DD9-C8F9C17ACFAF}">
      <dgm:prSet/>
      <dgm:spPr/>
      <dgm:t>
        <a:bodyPr/>
        <a:lstStyle/>
        <a:p>
          <a:endParaRPr lang="cs-CZ"/>
        </a:p>
      </dgm:t>
    </dgm:pt>
    <dgm:pt modelId="{592473C5-098E-4E6C-A763-E3CFCEB3E72A}">
      <dgm:prSet phldrT="[Text]" custT="1"/>
      <dgm:spPr/>
      <dgm:t>
        <a:bodyPr/>
        <a:lstStyle/>
        <a:p>
          <a:r>
            <a:rPr lang="cs-CZ" sz="2400" b="1" dirty="0" smtClean="0"/>
            <a:t>Konfigurační</a:t>
          </a:r>
          <a:endParaRPr lang="cs-CZ" sz="3200" b="1" dirty="0"/>
        </a:p>
      </dgm:t>
    </dgm:pt>
    <dgm:pt modelId="{8C96E13E-2D5B-45C1-BD40-8C77C4C72CB3}" type="parTrans" cxnId="{838B5CC2-84A9-4A36-BDEA-20E96B2E3038}">
      <dgm:prSet/>
      <dgm:spPr/>
      <dgm:t>
        <a:bodyPr/>
        <a:lstStyle/>
        <a:p>
          <a:endParaRPr lang="cs-CZ" sz="3600"/>
        </a:p>
      </dgm:t>
    </dgm:pt>
    <dgm:pt modelId="{E465FCD3-6E14-4791-AB7E-4C18767FDDFE}" type="sibTrans" cxnId="{838B5CC2-84A9-4A36-BDEA-20E96B2E3038}">
      <dgm:prSet/>
      <dgm:spPr/>
      <dgm:t>
        <a:bodyPr/>
        <a:lstStyle/>
        <a:p>
          <a:endParaRPr lang="cs-CZ"/>
        </a:p>
      </dgm:t>
    </dgm:pt>
    <dgm:pt modelId="{3ED4FECA-A98F-4B60-8B6F-54DD14556F18}">
      <dgm:prSet phldrT="[Text]" custT="1"/>
      <dgm:spPr/>
      <dgm:t>
        <a:bodyPr/>
        <a:lstStyle/>
        <a:p>
          <a:r>
            <a:rPr lang="cs-CZ" sz="2400" b="1" dirty="0" smtClean="0"/>
            <a:t>Konformační</a:t>
          </a:r>
          <a:endParaRPr lang="cs-CZ" sz="3200" b="1" dirty="0"/>
        </a:p>
      </dgm:t>
    </dgm:pt>
    <dgm:pt modelId="{A12C669D-5748-4CF6-B2D8-B2EEB770243E}" type="parTrans" cxnId="{EC8273DF-FB7B-47CC-8FB8-F33FEECE7EEF}">
      <dgm:prSet/>
      <dgm:spPr/>
      <dgm:t>
        <a:bodyPr/>
        <a:lstStyle/>
        <a:p>
          <a:endParaRPr lang="cs-CZ" sz="3600"/>
        </a:p>
      </dgm:t>
    </dgm:pt>
    <dgm:pt modelId="{C9E48BCB-0C62-40B7-9099-B77BBB3D1A6C}" type="sibTrans" cxnId="{EC8273DF-FB7B-47CC-8FB8-F33FEECE7EEF}">
      <dgm:prSet/>
      <dgm:spPr/>
      <dgm:t>
        <a:bodyPr/>
        <a:lstStyle/>
        <a:p>
          <a:endParaRPr lang="cs-CZ"/>
        </a:p>
      </dgm:t>
    </dgm:pt>
    <dgm:pt modelId="{EDCA4B23-1390-4F98-8924-E6508B7BC2A8}">
      <dgm:prSet phldrT="[Text]" custT="1"/>
      <dgm:spPr/>
      <dgm:t>
        <a:bodyPr/>
        <a:lstStyle/>
        <a:p>
          <a:r>
            <a:rPr lang="cs-CZ" sz="2400" dirty="0" smtClean="0"/>
            <a:t>Funkční (skupinové)</a:t>
          </a:r>
          <a:endParaRPr lang="cs-CZ" sz="2400" dirty="0"/>
        </a:p>
      </dgm:t>
    </dgm:pt>
    <dgm:pt modelId="{B0E42057-9CA2-487D-882A-6088828276F9}" type="parTrans" cxnId="{7751B1B3-00FA-4BEC-B8BB-8F9C46A6ACD7}">
      <dgm:prSet/>
      <dgm:spPr/>
      <dgm:t>
        <a:bodyPr/>
        <a:lstStyle/>
        <a:p>
          <a:endParaRPr lang="cs-CZ" sz="3600"/>
        </a:p>
      </dgm:t>
    </dgm:pt>
    <dgm:pt modelId="{004327C3-31A5-49AA-8829-5887DFE30909}" type="sibTrans" cxnId="{7751B1B3-00FA-4BEC-B8BB-8F9C46A6ACD7}">
      <dgm:prSet/>
      <dgm:spPr/>
      <dgm:t>
        <a:bodyPr/>
        <a:lstStyle/>
        <a:p>
          <a:endParaRPr lang="cs-CZ"/>
        </a:p>
      </dgm:t>
    </dgm:pt>
    <dgm:pt modelId="{3B5DDEFF-8543-4082-8E5D-B1EAED90C384}">
      <dgm:prSet phldrT="[Text]" custT="1"/>
      <dgm:spPr/>
      <dgm:t>
        <a:bodyPr/>
        <a:lstStyle/>
        <a:p>
          <a:r>
            <a:rPr lang="cs-CZ" sz="2400" dirty="0" smtClean="0"/>
            <a:t>Tautomery</a:t>
          </a:r>
          <a:endParaRPr lang="cs-CZ" sz="2400" dirty="0"/>
        </a:p>
      </dgm:t>
    </dgm:pt>
    <dgm:pt modelId="{82A5E9F7-66CD-4B14-96D5-0F9F82603EE5}" type="parTrans" cxnId="{7CC0DB2F-CC89-4809-90E7-B68920F7FF55}">
      <dgm:prSet/>
      <dgm:spPr/>
      <dgm:t>
        <a:bodyPr/>
        <a:lstStyle/>
        <a:p>
          <a:endParaRPr lang="cs-CZ" sz="3600"/>
        </a:p>
      </dgm:t>
    </dgm:pt>
    <dgm:pt modelId="{2EA26013-3ADF-4BBF-80C1-14C85481E9B5}" type="sibTrans" cxnId="{7CC0DB2F-CC89-4809-90E7-B68920F7FF55}">
      <dgm:prSet/>
      <dgm:spPr/>
      <dgm:t>
        <a:bodyPr/>
        <a:lstStyle/>
        <a:p>
          <a:endParaRPr lang="cs-CZ"/>
        </a:p>
      </dgm:t>
    </dgm:pt>
    <dgm:pt modelId="{FC1E6DB2-9321-4113-8D30-69A5FC5B4492}">
      <dgm:prSet phldrT="[Text]" custT="1"/>
      <dgm:spPr/>
      <dgm:t>
        <a:bodyPr/>
        <a:lstStyle/>
        <a:p>
          <a:r>
            <a:rPr lang="cs-CZ" sz="2400" dirty="0" err="1" smtClean="0"/>
            <a:t>Diastereoisomery</a:t>
          </a:r>
          <a:endParaRPr lang="cs-CZ" sz="2400" dirty="0"/>
        </a:p>
      </dgm:t>
    </dgm:pt>
    <dgm:pt modelId="{18B7D428-F7AE-4ADC-BB95-D9F506E12CDE}" type="parTrans" cxnId="{97E98A55-86ED-4FCC-BC94-8144B98164C5}">
      <dgm:prSet/>
      <dgm:spPr/>
      <dgm:t>
        <a:bodyPr/>
        <a:lstStyle/>
        <a:p>
          <a:endParaRPr lang="cs-CZ" sz="3600"/>
        </a:p>
      </dgm:t>
    </dgm:pt>
    <dgm:pt modelId="{FD24145E-7886-4B82-8C6E-932CE5F5E903}" type="sibTrans" cxnId="{97E98A55-86ED-4FCC-BC94-8144B98164C5}">
      <dgm:prSet/>
      <dgm:spPr/>
      <dgm:t>
        <a:bodyPr/>
        <a:lstStyle/>
        <a:p>
          <a:endParaRPr lang="cs-CZ"/>
        </a:p>
      </dgm:t>
    </dgm:pt>
    <dgm:pt modelId="{2A7AA0BF-7D9E-448F-B8FD-89D858CD7AD1}">
      <dgm:prSet phldrT="[Text]" custT="1"/>
      <dgm:spPr/>
      <dgm:t>
        <a:bodyPr/>
        <a:lstStyle/>
        <a:p>
          <a:r>
            <a:rPr lang="cs-CZ" sz="2400" dirty="0" err="1" smtClean="0"/>
            <a:t>Enantiomery</a:t>
          </a:r>
          <a:endParaRPr lang="cs-CZ" sz="2400" dirty="0"/>
        </a:p>
      </dgm:t>
    </dgm:pt>
    <dgm:pt modelId="{BE22DFBB-B8ED-4BAD-82B6-587CC48C6B12}" type="parTrans" cxnId="{60A213AD-4E27-40DB-BC51-70756EA0D159}">
      <dgm:prSet/>
      <dgm:spPr/>
      <dgm:t>
        <a:bodyPr/>
        <a:lstStyle/>
        <a:p>
          <a:endParaRPr lang="cs-CZ" sz="3600"/>
        </a:p>
      </dgm:t>
    </dgm:pt>
    <dgm:pt modelId="{DAE2BDB4-9E23-418E-83D4-EBAFE1D3481E}" type="sibTrans" cxnId="{60A213AD-4E27-40DB-BC51-70756EA0D159}">
      <dgm:prSet/>
      <dgm:spPr/>
      <dgm:t>
        <a:bodyPr/>
        <a:lstStyle/>
        <a:p>
          <a:endParaRPr lang="cs-CZ"/>
        </a:p>
      </dgm:t>
    </dgm:pt>
    <dgm:pt modelId="{D617E47D-1547-4AF7-8B4F-5271787D2ECA}">
      <dgm:prSet phldrT="[Text]" custT="1"/>
      <dgm:spPr>
        <a:ln w="57150"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cs-CZ" sz="2800" b="1" dirty="0" smtClean="0"/>
            <a:t>Isomery</a:t>
          </a:r>
          <a:endParaRPr lang="cs-CZ" sz="3600" b="1" dirty="0"/>
        </a:p>
      </dgm:t>
    </dgm:pt>
    <dgm:pt modelId="{1A00823B-4607-40B8-BE85-E9F91A4A2A0A}" type="sibTrans" cxnId="{C9B585EC-E2A0-4FA4-A697-333D9B683805}">
      <dgm:prSet/>
      <dgm:spPr/>
      <dgm:t>
        <a:bodyPr/>
        <a:lstStyle/>
        <a:p>
          <a:endParaRPr lang="cs-CZ"/>
        </a:p>
      </dgm:t>
    </dgm:pt>
    <dgm:pt modelId="{66A16C4C-55C7-476B-AC67-B0A05DCAD8C2}" type="parTrans" cxnId="{C9B585EC-E2A0-4FA4-A697-333D9B683805}">
      <dgm:prSet/>
      <dgm:spPr/>
      <dgm:t>
        <a:bodyPr/>
        <a:lstStyle/>
        <a:p>
          <a:endParaRPr lang="cs-CZ"/>
        </a:p>
      </dgm:t>
    </dgm:pt>
    <dgm:pt modelId="{5501AFC0-7483-4F7B-816B-7F099025DCAA}">
      <dgm:prSet phldrT="[Text]" custT="1"/>
      <dgm:spPr/>
      <dgm:t>
        <a:bodyPr/>
        <a:lstStyle/>
        <a:p>
          <a:r>
            <a:rPr lang="cs-CZ" sz="2400" dirty="0" smtClean="0"/>
            <a:t>Geometrické</a:t>
          </a:r>
          <a:endParaRPr lang="cs-CZ" sz="2400" dirty="0"/>
        </a:p>
      </dgm:t>
    </dgm:pt>
    <dgm:pt modelId="{AEFC4135-37BB-483A-92FF-368F6EBB8E15}" type="parTrans" cxnId="{35492365-DEAC-43EA-A45F-2879A7344271}">
      <dgm:prSet/>
      <dgm:spPr/>
      <dgm:t>
        <a:bodyPr/>
        <a:lstStyle/>
        <a:p>
          <a:endParaRPr lang="cs-CZ" sz="3600"/>
        </a:p>
      </dgm:t>
    </dgm:pt>
    <dgm:pt modelId="{2B567410-88D9-4757-9A4C-76D8A9AB8672}" type="sibTrans" cxnId="{35492365-DEAC-43EA-A45F-2879A7344271}">
      <dgm:prSet/>
      <dgm:spPr/>
      <dgm:t>
        <a:bodyPr/>
        <a:lstStyle/>
        <a:p>
          <a:endParaRPr lang="cs-CZ"/>
        </a:p>
      </dgm:t>
    </dgm:pt>
    <dgm:pt modelId="{EBA16956-0105-438A-B785-FB990DE16B6E}" type="pres">
      <dgm:prSet presAssocID="{37399BD9-C38C-430A-B7E4-2F2A3B3C84A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8F9F71D2-387C-4140-8A6C-E06A9624BFAF}" type="pres">
      <dgm:prSet presAssocID="{D617E47D-1547-4AF7-8B4F-5271787D2ECA}" presName="hierRoot1" presStyleCnt="0">
        <dgm:presLayoutVars>
          <dgm:hierBranch val="init"/>
        </dgm:presLayoutVars>
      </dgm:prSet>
      <dgm:spPr/>
      <dgm:t>
        <a:bodyPr/>
        <a:lstStyle/>
        <a:p>
          <a:endParaRPr lang="cs-CZ"/>
        </a:p>
      </dgm:t>
    </dgm:pt>
    <dgm:pt modelId="{7A0157C1-D44B-4A3D-8887-FB88381D5562}" type="pres">
      <dgm:prSet presAssocID="{D617E47D-1547-4AF7-8B4F-5271787D2ECA}" presName="rootComposite1" presStyleCnt="0"/>
      <dgm:spPr/>
      <dgm:t>
        <a:bodyPr/>
        <a:lstStyle/>
        <a:p>
          <a:endParaRPr lang="cs-CZ"/>
        </a:p>
      </dgm:t>
    </dgm:pt>
    <dgm:pt modelId="{5068BC20-1BCE-4464-A14A-8EA85C244EE6}" type="pres">
      <dgm:prSet presAssocID="{D617E47D-1547-4AF7-8B4F-5271787D2ECA}" presName="rootText1" presStyleLbl="node0" presStyleIdx="0" presStyleCnt="1" custLinFactNeighborX="4860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1D9212F8-1004-42C5-BC2F-C88416957F24}" type="pres">
      <dgm:prSet presAssocID="{D617E47D-1547-4AF7-8B4F-5271787D2ECA}" presName="rootConnector1" presStyleLbl="node1" presStyleIdx="0" presStyleCnt="0"/>
      <dgm:spPr/>
      <dgm:t>
        <a:bodyPr/>
        <a:lstStyle/>
        <a:p>
          <a:endParaRPr lang="cs-CZ"/>
        </a:p>
      </dgm:t>
    </dgm:pt>
    <dgm:pt modelId="{D52A81F2-1FC4-4EBA-B13B-A1AF03AE2BFB}" type="pres">
      <dgm:prSet presAssocID="{D617E47D-1547-4AF7-8B4F-5271787D2ECA}" presName="hierChild2" presStyleCnt="0"/>
      <dgm:spPr/>
      <dgm:t>
        <a:bodyPr/>
        <a:lstStyle/>
        <a:p>
          <a:endParaRPr lang="cs-CZ"/>
        </a:p>
      </dgm:t>
    </dgm:pt>
    <dgm:pt modelId="{B70042A8-4E8D-435D-8799-C15BC7A34349}" type="pres">
      <dgm:prSet presAssocID="{02664684-9908-48EE-9800-0E9EFDB81CA3}" presName="Name37" presStyleLbl="parChTrans1D2" presStyleIdx="0" presStyleCnt="3"/>
      <dgm:spPr/>
      <dgm:t>
        <a:bodyPr/>
        <a:lstStyle/>
        <a:p>
          <a:endParaRPr lang="cs-CZ"/>
        </a:p>
      </dgm:t>
    </dgm:pt>
    <dgm:pt modelId="{5075EE28-092D-4EA2-BB26-7305D85EC5D7}" type="pres">
      <dgm:prSet presAssocID="{3473081D-0193-4411-AD0B-7ED2D617F00B}" presName="hierRoot2" presStyleCnt="0">
        <dgm:presLayoutVars>
          <dgm:hierBranch val="init"/>
        </dgm:presLayoutVars>
      </dgm:prSet>
      <dgm:spPr/>
      <dgm:t>
        <a:bodyPr/>
        <a:lstStyle/>
        <a:p>
          <a:endParaRPr lang="cs-CZ"/>
        </a:p>
      </dgm:t>
    </dgm:pt>
    <dgm:pt modelId="{95105923-9E36-4CC6-89DD-FEEF32C645BA}" type="pres">
      <dgm:prSet presAssocID="{3473081D-0193-4411-AD0B-7ED2D617F00B}" presName="rootComposite" presStyleCnt="0"/>
      <dgm:spPr/>
      <dgm:t>
        <a:bodyPr/>
        <a:lstStyle/>
        <a:p>
          <a:endParaRPr lang="cs-CZ"/>
        </a:p>
      </dgm:t>
    </dgm:pt>
    <dgm:pt modelId="{24DA5342-8765-4DDE-8CE6-E5979E9EE6EC}" type="pres">
      <dgm:prSet presAssocID="{3473081D-0193-4411-AD0B-7ED2D617F00B}" presName="rootText" presStyleLbl="node2" presStyleIdx="0" presStyleCnt="3" custLinFactNeighborX="-57356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84E617A3-A88F-4110-986F-332B138BE0EF}" type="pres">
      <dgm:prSet presAssocID="{3473081D-0193-4411-AD0B-7ED2D617F00B}" presName="rootConnector" presStyleLbl="node2" presStyleIdx="0" presStyleCnt="3"/>
      <dgm:spPr/>
      <dgm:t>
        <a:bodyPr/>
        <a:lstStyle/>
        <a:p>
          <a:endParaRPr lang="cs-CZ"/>
        </a:p>
      </dgm:t>
    </dgm:pt>
    <dgm:pt modelId="{1EBE8254-7F09-4F78-B56C-66702589334B}" type="pres">
      <dgm:prSet presAssocID="{3473081D-0193-4411-AD0B-7ED2D617F00B}" presName="hierChild4" presStyleCnt="0"/>
      <dgm:spPr/>
      <dgm:t>
        <a:bodyPr/>
        <a:lstStyle/>
        <a:p>
          <a:endParaRPr lang="cs-CZ"/>
        </a:p>
      </dgm:t>
    </dgm:pt>
    <dgm:pt modelId="{399B78CB-AC40-40D0-9474-BB692A37074A}" type="pres">
      <dgm:prSet presAssocID="{AB1840FE-59C7-4000-8758-1303E15A856E}" presName="Name37" presStyleLbl="parChTrans1D3" presStyleIdx="0" presStyleCnt="7"/>
      <dgm:spPr/>
      <dgm:t>
        <a:bodyPr/>
        <a:lstStyle/>
        <a:p>
          <a:endParaRPr lang="cs-CZ"/>
        </a:p>
      </dgm:t>
    </dgm:pt>
    <dgm:pt modelId="{9B014F5D-98AA-4465-BE65-099066121765}" type="pres">
      <dgm:prSet presAssocID="{A54EE15E-D386-4ABD-A0AE-6514B023E581}" presName="hierRoot2" presStyleCnt="0">
        <dgm:presLayoutVars>
          <dgm:hierBranch val="init"/>
        </dgm:presLayoutVars>
      </dgm:prSet>
      <dgm:spPr/>
      <dgm:t>
        <a:bodyPr/>
        <a:lstStyle/>
        <a:p>
          <a:endParaRPr lang="cs-CZ"/>
        </a:p>
      </dgm:t>
    </dgm:pt>
    <dgm:pt modelId="{8A7CC214-5BD4-4ED8-ABC8-D73F7AEB3265}" type="pres">
      <dgm:prSet presAssocID="{A54EE15E-D386-4ABD-A0AE-6514B023E581}" presName="rootComposite" presStyleCnt="0"/>
      <dgm:spPr/>
      <dgm:t>
        <a:bodyPr/>
        <a:lstStyle/>
        <a:p>
          <a:endParaRPr lang="cs-CZ"/>
        </a:p>
      </dgm:t>
    </dgm:pt>
    <dgm:pt modelId="{9D8E6EFF-A646-4601-A207-5553F93C1050}" type="pres">
      <dgm:prSet presAssocID="{A54EE15E-D386-4ABD-A0AE-6514B023E581}" presName="rootText" presStyleLbl="node3" presStyleIdx="0" presStyleCnt="7" custLinFactNeighborX="-32055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B28A64D8-6150-4859-9F4A-0AB752B63C42}" type="pres">
      <dgm:prSet presAssocID="{A54EE15E-D386-4ABD-A0AE-6514B023E581}" presName="rootConnector" presStyleLbl="node3" presStyleIdx="0" presStyleCnt="7"/>
      <dgm:spPr/>
      <dgm:t>
        <a:bodyPr/>
        <a:lstStyle/>
        <a:p>
          <a:endParaRPr lang="cs-CZ"/>
        </a:p>
      </dgm:t>
    </dgm:pt>
    <dgm:pt modelId="{184312EA-6F30-4A67-B59B-C4BEFD1148FC}" type="pres">
      <dgm:prSet presAssocID="{A54EE15E-D386-4ABD-A0AE-6514B023E581}" presName="hierChild4" presStyleCnt="0"/>
      <dgm:spPr/>
      <dgm:t>
        <a:bodyPr/>
        <a:lstStyle/>
        <a:p>
          <a:endParaRPr lang="cs-CZ"/>
        </a:p>
      </dgm:t>
    </dgm:pt>
    <dgm:pt modelId="{3BCAD8C1-C146-4927-B138-335D902F7E25}" type="pres">
      <dgm:prSet presAssocID="{A54EE15E-D386-4ABD-A0AE-6514B023E581}" presName="hierChild5" presStyleCnt="0"/>
      <dgm:spPr/>
      <dgm:t>
        <a:bodyPr/>
        <a:lstStyle/>
        <a:p>
          <a:endParaRPr lang="cs-CZ"/>
        </a:p>
      </dgm:t>
    </dgm:pt>
    <dgm:pt modelId="{1F12A410-8F3E-415E-8AF6-23D664649F22}" type="pres">
      <dgm:prSet presAssocID="{9BE3AFA7-58B3-4951-9E3B-055D322B7C22}" presName="Name37" presStyleLbl="parChTrans1D3" presStyleIdx="1" presStyleCnt="7"/>
      <dgm:spPr/>
      <dgm:t>
        <a:bodyPr/>
        <a:lstStyle/>
        <a:p>
          <a:endParaRPr lang="cs-CZ"/>
        </a:p>
      </dgm:t>
    </dgm:pt>
    <dgm:pt modelId="{6486EB2A-D199-489A-BC17-AE4FBA2CC3BC}" type="pres">
      <dgm:prSet presAssocID="{8C411B5F-4012-4FF4-8B4B-250193BBFF35}" presName="hierRoot2" presStyleCnt="0">
        <dgm:presLayoutVars>
          <dgm:hierBranch val="init"/>
        </dgm:presLayoutVars>
      </dgm:prSet>
      <dgm:spPr/>
      <dgm:t>
        <a:bodyPr/>
        <a:lstStyle/>
        <a:p>
          <a:endParaRPr lang="cs-CZ"/>
        </a:p>
      </dgm:t>
    </dgm:pt>
    <dgm:pt modelId="{3B55112A-7A07-4445-ADC4-E023BC837178}" type="pres">
      <dgm:prSet presAssocID="{8C411B5F-4012-4FF4-8B4B-250193BBFF35}" presName="rootComposite" presStyleCnt="0"/>
      <dgm:spPr/>
      <dgm:t>
        <a:bodyPr/>
        <a:lstStyle/>
        <a:p>
          <a:endParaRPr lang="cs-CZ"/>
        </a:p>
      </dgm:t>
    </dgm:pt>
    <dgm:pt modelId="{53CB7E0C-7975-4490-AA6C-397F25FD27FE}" type="pres">
      <dgm:prSet presAssocID="{8C411B5F-4012-4FF4-8B4B-250193BBFF35}" presName="rootText" presStyleLbl="node3" presStyleIdx="1" presStyleCnt="7" custLinFactNeighborX="-32055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243FDF16-E8B3-4EBB-8C0F-CE5563E74842}" type="pres">
      <dgm:prSet presAssocID="{8C411B5F-4012-4FF4-8B4B-250193BBFF35}" presName="rootConnector" presStyleLbl="node3" presStyleIdx="1" presStyleCnt="7"/>
      <dgm:spPr/>
      <dgm:t>
        <a:bodyPr/>
        <a:lstStyle/>
        <a:p>
          <a:endParaRPr lang="cs-CZ"/>
        </a:p>
      </dgm:t>
    </dgm:pt>
    <dgm:pt modelId="{67ED46EE-E554-44C4-90E4-2C73D7480242}" type="pres">
      <dgm:prSet presAssocID="{8C411B5F-4012-4FF4-8B4B-250193BBFF35}" presName="hierChild4" presStyleCnt="0"/>
      <dgm:spPr/>
      <dgm:t>
        <a:bodyPr/>
        <a:lstStyle/>
        <a:p>
          <a:endParaRPr lang="cs-CZ"/>
        </a:p>
      </dgm:t>
    </dgm:pt>
    <dgm:pt modelId="{A9E032C8-449B-47D3-A1B5-E1ED72885B83}" type="pres">
      <dgm:prSet presAssocID="{8C411B5F-4012-4FF4-8B4B-250193BBFF35}" presName="hierChild5" presStyleCnt="0"/>
      <dgm:spPr/>
      <dgm:t>
        <a:bodyPr/>
        <a:lstStyle/>
        <a:p>
          <a:endParaRPr lang="cs-CZ"/>
        </a:p>
      </dgm:t>
    </dgm:pt>
    <dgm:pt modelId="{3D30024D-0768-42E6-9FC4-6A304AE68526}" type="pres">
      <dgm:prSet presAssocID="{B0E42057-9CA2-487D-882A-6088828276F9}" presName="Name37" presStyleLbl="parChTrans1D3" presStyleIdx="2" presStyleCnt="7"/>
      <dgm:spPr/>
      <dgm:t>
        <a:bodyPr/>
        <a:lstStyle/>
        <a:p>
          <a:endParaRPr lang="cs-CZ"/>
        </a:p>
      </dgm:t>
    </dgm:pt>
    <dgm:pt modelId="{C6FAECE4-7730-4019-A51D-4620B7A88D97}" type="pres">
      <dgm:prSet presAssocID="{EDCA4B23-1390-4F98-8924-E6508B7BC2A8}" presName="hierRoot2" presStyleCnt="0">
        <dgm:presLayoutVars>
          <dgm:hierBranch val="init"/>
        </dgm:presLayoutVars>
      </dgm:prSet>
      <dgm:spPr/>
      <dgm:t>
        <a:bodyPr/>
        <a:lstStyle/>
        <a:p>
          <a:endParaRPr lang="cs-CZ"/>
        </a:p>
      </dgm:t>
    </dgm:pt>
    <dgm:pt modelId="{75839184-8E95-4C95-A79D-6F6727EEE90B}" type="pres">
      <dgm:prSet presAssocID="{EDCA4B23-1390-4F98-8924-E6508B7BC2A8}" presName="rootComposite" presStyleCnt="0"/>
      <dgm:spPr/>
      <dgm:t>
        <a:bodyPr/>
        <a:lstStyle/>
        <a:p>
          <a:endParaRPr lang="cs-CZ"/>
        </a:p>
      </dgm:t>
    </dgm:pt>
    <dgm:pt modelId="{CBD0B517-77A0-44C2-92ED-139DDDC4F692}" type="pres">
      <dgm:prSet presAssocID="{EDCA4B23-1390-4F98-8924-E6508B7BC2A8}" presName="rootText" presStyleLbl="node3" presStyleIdx="2" presStyleCnt="7" custLinFactNeighborX="-32055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6B268684-DA58-4B99-9E2F-03005DBE80FF}" type="pres">
      <dgm:prSet presAssocID="{EDCA4B23-1390-4F98-8924-E6508B7BC2A8}" presName="rootConnector" presStyleLbl="node3" presStyleIdx="2" presStyleCnt="7"/>
      <dgm:spPr/>
      <dgm:t>
        <a:bodyPr/>
        <a:lstStyle/>
        <a:p>
          <a:endParaRPr lang="cs-CZ"/>
        </a:p>
      </dgm:t>
    </dgm:pt>
    <dgm:pt modelId="{393CF015-650A-4060-9B9D-8F648279193C}" type="pres">
      <dgm:prSet presAssocID="{EDCA4B23-1390-4F98-8924-E6508B7BC2A8}" presName="hierChild4" presStyleCnt="0"/>
      <dgm:spPr/>
      <dgm:t>
        <a:bodyPr/>
        <a:lstStyle/>
        <a:p>
          <a:endParaRPr lang="cs-CZ"/>
        </a:p>
      </dgm:t>
    </dgm:pt>
    <dgm:pt modelId="{852A616D-74AC-4FC3-B8BF-E2EF1CC954BE}" type="pres">
      <dgm:prSet presAssocID="{EDCA4B23-1390-4F98-8924-E6508B7BC2A8}" presName="hierChild5" presStyleCnt="0"/>
      <dgm:spPr/>
      <dgm:t>
        <a:bodyPr/>
        <a:lstStyle/>
        <a:p>
          <a:endParaRPr lang="cs-CZ"/>
        </a:p>
      </dgm:t>
    </dgm:pt>
    <dgm:pt modelId="{FF29AB00-9BB7-4AF4-9DB9-0476081B2592}" type="pres">
      <dgm:prSet presAssocID="{82A5E9F7-66CD-4B14-96D5-0F9F82603EE5}" presName="Name37" presStyleLbl="parChTrans1D3" presStyleIdx="3" presStyleCnt="7"/>
      <dgm:spPr/>
      <dgm:t>
        <a:bodyPr/>
        <a:lstStyle/>
        <a:p>
          <a:endParaRPr lang="cs-CZ"/>
        </a:p>
      </dgm:t>
    </dgm:pt>
    <dgm:pt modelId="{A1254A49-3A00-441D-AC82-B77FA50EF639}" type="pres">
      <dgm:prSet presAssocID="{3B5DDEFF-8543-4082-8E5D-B1EAED90C384}" presName="hierRoot2" presStyleCnt="0">
        <dgm:presLayoutVars>
          <dgm:hierBranch val="init"/>
        </dgm:presLayoutVars>
      </dgm:prSet>
      <dgm:spPr/>
      <dgm:t>
        <a:bodyPr/>
        <a:lstStyle/>
        <a:p>
          <a:endParaRPr lang="cs-CZ"/>
        </a:p>
      </dgm:t>
    </dgm:pt>
    <dgm:pt modelId="{FF53FA87-975C-4D4A-88D9-1EDEB004EBE3}" type="pres">
      <dgm:prSet presAssocID="{3B5DDEFF-8543-4082-8E5D-B1EAED90C384}" presName="rootComposite" presStyleCnt="0"/>
      <dgm:spPr/>
      <dgm:t>
        <a:bodyPr/>
        <a:lstStyle/>
        <a:p>
          <a:endParaRPr lang="cs-CZ"/>
        </a:p>
      </dgm:t>
    </dgm:pt>
    <dgm:pt modelId="{B44EAC47-524C-4B5E-8CCB-632B559301A0}" type="pres">
      <dgm:prSet presAssocID="{3B5DDEFF-8543-4082-8E5D-B1EAED90C384}" presName="rootText" presStyleLbl="node3" presStyleIdx="3" presStyleCnt="7" custLinFactNeighborX="-32055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36E3C3C3-C2D3-4B69-94EA-EFEF550D57A5}" type="pres">
      <dgm:prSet presAssocID="{3B5DDEFF-8543-4082-8E5D-B1EAED90C384}" presName="rootConnector" presStyleLbl="node3" presStyleIdx="3" presStyleCnt="7"/>
      <dgm:spPr/>
      <dgm:t>
        <a:bodyPr/>
        <a:lstStyle/>
        <a:p>
          <a:endParaRPr lang="cs-CZ"/>
        </a:p>
      </dgm:t>
    </dgm:pt>
    <dgm:pt modelId="{AA302694-2226-4B8F-97C6-06E3D93D8A07}" type="pres">
      <dgm:prSet presAssocID="{3B5DDEFF-8543-4082-8E5D-B1EAED90C384}" presName="hierChild4" presStyleCnt="0"/>
      <dgm:spPr/>
      <dgm:t>
        <a:bodyPr/>
        <a:lstStyle/>
        <a:p>
          <a:endParaRPr lang="cs-CZ"/>
        </a:p>
      </dgm:t>
    </dgm:pt>
    <dgm:pt modelId="{B450CFB2-818A-4D9C-AFA7-F65E6DE68C00}" type="pres">
      <dgm:prSet presAssocID="{3B5DDEFF-8543-4082-8E5D-B1EAED90C384}" presName="hierChild5" presStyleCnt="0"/>
      <dgm:spPr/>
      <dgm:t>
        <a:bodyPr/>
        <a:lstStyle/>
        <a:p>
          <a:endParaRPr lang="cs-CZ"/>
        </a:p>
      </dgm:t>
    </dgm:pt>
    <dgm:pt modelId="{2FA1CE9E-0C5E-4CEA-B765-B5C773349B95}" type="pres">
      <dgm:prSet presAssocID="{3473081D-0193-4411-AD0B-7ED2D617F00B}" presName="hierChild5" presStyleCnt="0"/>
      <dgm:spPr/>
      <dgm:t>
        <a:bodyPr/>
        <a:lstStyle/>
        <a:p>
          <a:endParaRPr lang="cs-CZ"/>
        </a:p>
      </dgm:t>
    </dgm:pt>
    <dgm:pt modelId="{35579568-D8E2-4050-97B2-A51B0B4E3E6F}" type="pres">
      <dgm:prSet presAssocID="{8C96E13E-2D5B-45C1-BD40-8C77C4C72CB3}" presName="Name37" presStyleLbl="parChTrans1D2" presStyleIdx="1" presStyleCnt="3"/>
      <dgm:spPr/>
      <dgm:t>
        <a:bodyPr/>
        <a:lstStyle/>
        <a:p>
          <a:endParaRPr lang="cs-CZ"/>
        </a:p>
      </dgm:t>
    </dgm:pt>
    <dgm:pt modelId="{0CE40C1C-1B0B-4F2D-AB9C-D6643A2DD25D}" type="pres">
      <dgm:prSet presAssocID="{592473C5-098E-4E6C-A763-E3CFCEB3E72A}" presName="hierRoot2" presStyleCnt="0">
        <dgm:presLayoutVars>
          <dgm:hierBranch val="init"/>
        </dgm:presLayoutVars>
      </dgm:prSet>
      <dgm:spPr/>
      <dgm:t>
        <a:bodyPr/>
        <a:lstStyle/>
        <a:p>
          <a:endParaRPr lang="cs-CZ"/>
        </a:p>
      </dgm:t>
    </dgm:pt>
    <dgm:pt modelId="{9EEC1673-B690-49E0-9CD9-B3BAAA7B1F1B}" type="pres">
      <dgm:prSet presAssocID="{592473C5-098E-4E6C-A763-E3CFCEB3E72A}" presName="rootComposite" presStyleCnt="0"/>
      <dgm:spPr/>
      <dgm:t>
        <a:bodyPr/>
        <a:lstStyle/>
        <a:p>
          <a:endParaRPr lang="cs-CZ"/>
        </a:p>
      </dgm:t>
    </dgm:pt>
    <dgm:pt modelId="{B3EBFBCC-AEDB-433E-8299-B0C52003918A}" type="pres">
      <dgm:prSet presAssocID="{592473C5-098E-4E6C-A763-E3CFCEB3E72A}" presName="rootText" presStyleLbl="node2" presStyleIdx="1" presStyleCnt="3" custScaleX="113779" custLinFactNeighborX="61778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1890A3BB-2915-4499-929E-0B8F3CA4A935}" type="pres">
      <dgm:prSet presAssocID="{592473C5-098E-4E6C-A763-E3CFCEB3E72A}" presName="rootConnector" presStyleLbl="node2" presStyleIdx="1" presStyleCnt="3"/>
      <dgm:spPr/>
      <dgm:t>
        <a:bodyPr/>
        <a:lstStyle/>
        <a:p>
          <a:endParaRPr lang="cs-CZ"/>
        </a:p>
      </dgm:t>
    </dgm:pt>
    <dgm:pt modelId="{1D141ACD-1183-4F97-8681-0B2B5AD29691}" type="pres">
      <dgm:prSet presAssocID="{592473C5-098E-4E6C-A763-E3CFCEB3E72A}" presName="hierChild4" presStyleCnt="0"/>
      <dgm:spPr/>
      <dgm:t>
        <a:bodyPr/>
        <a:lstStyle/>
        <a:p>
          <a:endParaRPr lang="cs-CZ"/>
        </a:p>
      </dgm:t>
    </dgm:pt>
    <dgm:pt modelId="{6723EDDC-5580-4CD8-B55E-7F8302BC49BD}" type="pres">
      <dgm:prSet presAssocID="{AEFC4135-37BB-483A-92FF-368F6EBB8E15}" presName="Name37" presStyleLbl="parChTrans1D3" presStyleIdx="4" presStyleCnt="7"/>
      <dgm:spPr/>
      <dgm:t>
        <a:bodyPr/>
        <a:lstStyle/>
        <a:p>
          <a:endParaRPr lang="cs-CZ"/>
        </a:p>
      </dgm:t>
    </dgm:pt>
    <dgm:pt modelId="{5307D782-731A-4CD1-8726-BE6D708E8D0B}" type="pres">
      <dgm:prSet presAssocID="{5501AFC0-7483-4F7B-816B-7F099025DCAA}" presName="hierRoot2" presStyleCnt="0">
        <dgm:presLayoutVars>
          <dgm:hierBranch val="init"/>
        </dgm:presLayoutVars>
      </dgm:prSet>
      <dgm:spPr/>
      <dgm:t>
        <a:bodyPr/>
        <a:lstStyle/>
        <a:p>
          <a:endParaRPr lang="cs-CZ"/>
        </a:p>
      </dgm:t>
    </dgm:pt>
    <dgm:pt modelId="{91A8B87C-57D5-43AE-9FE6-819B55D6B067}" type="pres">
      <dgm:prSet presAssocID="{5501AFC0-7483-4F7B-816B-7F099025DCAA}" presName="rootComposite" presStyleCnt="0"/>
      <dgm:spPr/>
      <dgm:t>
        <a:bodyPr/>
        <a:lstStyle/>
        <a:p>
          <a:endParaRPr lang="cs-CZ"/>
        </a:p>
      </dgm:t>
    </dgm:pt>
    <dgm:pt modelId="{D52527B6-AF70-44B0-B192-742824E89BCB}" type="pres">
      <dgm:prSet presAssocID="{5501AFC0-7483-4F7B-816B-7F099025DCAA}" presName="rootText" presStyleLbl="node3" presStyleIdx="4" presStyleCnt="7" custScaleX="134447" custLinFactNeighborX="61327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5DC1F250-FBAF-4D34-B9E5-15D3E62259D0}" type="pres">
      <dgm:prSet presAssocID="{5501AFC0-7483-4F7B-816B-7F099025DCAA}" presName="rootConnector" presStyleLbl="node3" presStyleIdx="4" presStyleCnt="7"/>
      <dgm:spPr/>
      <dgm:t>
        <a:bodyPr/>
        <a:lstStyle/>
        <a:p>
          <a:endParaRPr lang="cs-CZ"/>
        </a:p>
      </dgm:t>
    </dgm:pt>
    <dgm:pt modelId="{A2717F92-CE6C-4188-94C0-346709EE8B46}" type="pres">
      <dgm:prSet presAssocID="{5501AFC0-7483-4F7B-816B-7F099025DCAA}" presName="hierChild4" presStyleCnt="0"/>
      <dgm:spPr/>
      <dgm:t>
        <a:bodyPr/>
        <a:lstStyle/>
        <a:p>
          <a:endParaRPr lang="cs-CZ"/>
        </a:p>
      </dgm:t>
    </dgm:pt>
    <dgm:pt modelId="{8A8E6C1B-8C84-4B6E-A1B5-7F0B3AB8EB66}" type="pres">
      <dgm:prSet presAssocID="{5501AFC0-7483-4F7B-816B-7F099025DCAA}" presName="hierChild5" presStyleCnt="0"/>
      <dgm:spPr/>
      <dgm:t>
        <a:bodyPr/>
        <a:lstStyle/>
        <a:p>
          <a:endParaRPr lang="cs-CZ"/>
        </a:p>
      </dgm:t>
    </dgm:pt>
    <dgm:pt modelId="{82A8F30D-BA49-400C-B54D-9BC1BE89D007}" type="pres">
      <dgm:prSet presAssocID="{18B7D428-F7AE-4ADC-BB95-D9F506E12CDE}" presName="Name37" presStyleLbl="parChTrans1D3" presStyleIdx="5" presStyleCnt="7"/>
      <dgm:spPr/>
      <dgm:t>
        <a:bodyPr/>
        <a:lstStyle/>
        <a:p>
          <a:endParaRPr lang="cs-CZ"/>
        </a:p>
      </dgm:t>
    </dgm:pt>
    <dgm:pt modelId="{F38CD3DF-0EAA-4125-82FC-6E089684D0CF}" type="pres">
      <dgm:prSet presAssocID="{FC1E6DB2-9321-4113-8D30-69A5FC5B4492}" presName="hierRoot2" presStyleCnt="0">
        <dgm:presLayoutVars>
          <dgm:hierBranch val="init"/>
        </dgm:presLayoutVars>
      </dgm:prSet>
      <dgm:spPr/>
      <dgm:t>
        <a:bodyPr/>
        <a:lstStyle/>
        <a:p>
          <a:endParaRPr lang="cs-CZ"/>
        </a:p>
      </dgm:t>
    </dgm:pt>
    <dgm:pt modelId="{3F1B313B-C0CE-4A5E-9734-AACEB4956EFB}" type="pres">
      <dgm:prSet presAssocID="{FC1E6DB2-9321-4113-8D30-69A5FC5B4492}" presName="rootComposite" presStyleCnt="0"/>
      <dgm:spPr/>
      <dgm:t>
        <a:bodyPr/>
        <a:lstStyle/>
        <a:p>
          <a:endParaRPr lang="cs-CZ"/>
        </a:p>
      </dgm:t>
    </dgm:pt>
    <dgm:pt modelId="{2CC0AC5B-568A-43DA-899E-3CA19EA5F05B}" type="pres">
      <dgm:prSet presAssocID="{FC1E6DB2-9321-4113-8D30-69A5FC5B4492}" presName="rootText" presStyleLbl="node3" presStyleIdx="5" presStyleCnt="7" custScaleX="162876" custLinFactNeighborX="6761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596C5B18-D5D7-405A-98F1-CE85BDE62524}" type="pres">
      <dgm:prSet presAssocID="{FC1E6DB2-9321-4113-8D30-69A5FC5B4492}" presName="rootConnector" presStyleLbl="node3" presStyleIdx="5" presStyleCnt="7"/>
      <dgm:spPr/>
      <dgm:t>
        <a:bodyPr/>
        <a:lstStyle/>
        <a:p>
          <a:endParaRPr lang="cs-CZ"/>
        </a:p>
      </dgm:t>
    </dgm:pt>
    <dgm:pt modelId="{2F357B10-77A0-4974-B631-5C577FD6CB8A}" type="pres">
      <dgm:prSet presAssocID="{FC1E6DB2-9321-4113-8D30-69A5FC5B4492}" presName="hierChild4" presStyleCnt="0"/>
      <dgm:spPr/>
      <dgm:t>
        <a:bodyPr/>
        <a:lstStyle/>
        <a:p>
          <a:endParaRPr lang="cs-CZ"/>
        </a:p>
      </dgm:t>
    </dgm:pt>
    <dgm:pt modelId="{8A15582C-21D8-4AEA-A5E7-428BB3D1DB71}" type="pres">
      <dgm:prSet presAssocID="{FC1E6DB2-9321-4113-8D30-69A5FC5B4492}" presName="hierChild5" presStyleCnt="0"/>
      <dgm:spPr/>
      <dgm:t>
        <a:bodyPr/>
        <a:lstStyle/>
        <a:p>
          <a:endParaRPr lang="cs-CZ"/>
        </a:p>
      </dgm:t>
    </dgm:pt>
    <dgm:pt modelId="{C63D3E9D-8DB5-40FB-ABA5-11961B352945}" type="pres">
      <dgm:prSet presAssocID="{BE22DFBB-B8ED-4BAD-82B6-587CC48C6B12}" presName="Name37" presStyleLbl="parChTrans1D3" presStyleIdx="6" presStyleCnt="7"/>
      <dgm:spPr/>
      <dgm:t>
        <a:bodyPr/>
        <a:lstStyle/>
        <a:p>
          <a:endParaRPr lang="cs-CZ"/>
        </a:p>
      </dgm:t>
    </dgm:pt>
    <dgm:pt modelId="{F0FBB7B6-BFDD-4449-991F-25EBCFE8C37E}" type="pres">
      <dgm:prSet presAssocID="{2A7AA0BF-7D9E-448F-B8FD-89D858CD7AD1}" presName="hierRoot2" presStyleCnt="0">
        <dgm:presLayoutVars>
          <dgm:hierBranch val="init"/>
        </dgm:presLayoutVars>
      </dgm:prSet>
      <dgm:spPr/>
      <dgm:t>
        <a:bodyPr/>
        <a:lstStyle/>
        <a:p>
          <a:endParaRPr lang="cs-CZ"/>
        </a:p>
      </dgm:t>
    </dgm:pt>
    <dgm:pt modelId="{D78A1992-2D74-4E41-8405-2A036DEAB5A9}" type="pres">
      <dgm:prSet presAssocID="{2A7AA0BF-7D9E-448F-B8FD-89D858CD7AD1}" presName="rootComposite" presStyleCnt="0"/>
      <dgm:spPr/>
      <dgm:t>
        <a:bodyPr/>
        <a:lstStyle/>
        <a:p>
          <a:endParaRPr lang="cs-CZ"/>
        </a:p>
      </dgm:t>
    </dgm:pt>
    <dgm:pt modelId="{4F4E0FD5-405F-4ED2-A8BA-7F6806D6B683}" type="pres">
      <dgm:prSet presAssocID="{2A7AA0BF-7D9E-448F-B8FD-89D858CD7AD1}" presName="rootText" presStyleLbl="node3" presStyleIdx="6" presStyleCnt="7" custScaleX="121873" custLinFactNeighborX="6761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12026535-DB2A-432A-BED9-17DECDABC966}" type="pres">
      <dgm:prSet presAssocID="{2A7AA0BF-7D9E-448F-B8FD-89D858CD7AD1}" presName="rootConnector" presStyleLbl="node3" presStyleIdx="6" presStyleCnt="7"/>
      <dgm:spPr/>
      <dgm:t>
        <a:bodyPr/>
        <a:lstStyle/>
        <a:p>
          <a:endParaRPr lang="cs-CZ"/>
        </a:p>
      </dgm:t>
    </dgm:pt>
    <dgm:pt modelId="{370FEE04-73B9-413E-BCC4-E29AF1F2BC31}" type="pres">
      <dgm:prSet presAssocID="{2A7AA0BF-7D9E-448F-B8FD-89D858CD7AD1}" presName="hierChild4" presStyleCnt="0"/>
      <dgm:spPr/>
      <dgm:t>
        <a:bodyPr/>
        <a:lstStyle/>
        <a:p>
          <a:endParaRPr lang="cs-CZ"/>
        </a:p>
      </dgm:t>
    </dgm:pt>
    <dgm:pt modelId="{7738468D-16FC-4D7C-8226-1B02D747F8B9}" type="pres">
      <dgm:prSet presAssocID="{2A7AA0BF-7D9E-448F-B8FD-89D858CD7AD1}" presName="hierChild5" presStyleCnt="0"/>
      <dgm:spPr/>
      <dgm:t>
        <a:bodyPr/>
        <a:lstStyle/>
        <a:p>
          <a:endParaRPr lang="cs-CZ"/>
        </a:p>
      </dgm:t>
    </dgm:pt>
    <dgm:pt modelId="{3D679316-890D-4A46-986A-7A6F6DDBD250}" type="pres">
      <dgm:prSet presAssocID="{592473C5-098E-4E6C-A763-E3CFCEB3E72A}" presName="hierChild5" presStyleCnt="0"/>
      <dgm:spPr/>
      <dgm:t>
        <a:bodyPr/>
        <a:lstStyle/>
        <a:p>
          <a:endParaRPr lang="cs-CZ"/>
        </a:p>
      </dgm:t>
    </dgm:pt>
    <dgm:pt modelId="{A7A4FF99-00BD-4082-8756-1F8C0C08A0FF}" type="pres">
      <dgm:prSet presAssocID="{A12C669D-5748-4CF6-B2D8-B2EEB770243E}" presName="Name37" presStyleLbl="parChTrans1D2" presStyleIdx="2" presStyleCnt="3"/>
      <dgm:spPr/>
      <dgm:t>
        <a:bodyPr/>
        <a:lstStyle/>
        <a:p>
          <a:endParaRPr lang="cs-CZ"/>
        </a:p>
      </dgm:t>
    </dgm:pt>
    <dgm:pt modelId="{F286FCFB-9EC9-4E12-85E6-32F83D1BC1C8}" type="pres">
      <dgm:prSet presAssocID="{3ED4FECA-A98F-4B60-8B6F-54DD14556F18}" presName="hierRoot2" presStyleCnt="0">
        <dgm:presLayoutVars>
          <dgm:hierBranch val="init"/>
        </dgm:presLayoutVars>
      </dgm:prSet>
      <dgm:spPr/>
      <dgm:t>
        <a:bodyPr/>
        <a:lstStyle/>
        <a:p>
          <a:endParaRPr lang="cs-CZ"/>
        </a:p>
      </dgm:t>
    </dgm:pt>
    <dgm:pt modelId="{F7CCCED7-6788-4E76-9D9E-AEAE29BC1583}" type="pres">
      <dgm:prSet presAssocID="{3ED4FECA-A98F-4B60-8B6F-54DD14556F18}" presName="rootComposite" presStyleCnt="0"/>
      <dgm:spPr/>
      <dgm:t>
        <a:bodyPr/>
        <a:lstStyle/>
        <a:p>
          <a:endParaRPr lang="cs-CZ"/>
        </a:p>
      </dgm:t>
    </dgm:pt>
    <dgm:pt modelId="{4A9219D2-D2D8-4850-B6ED-ED0E9F10EEE4}" type="pres">
      <dgm:prSet presAssocID="{3ED4FECA-A98F-4B60-8B6F-54DD14556F18}" presName="rootText" presStyleLbl="node2" presStyleIdx="2" presStyleCnt="3" custScaleX="127558" custLinFactX="28805" custLinFactNeighborX="100000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4512E1E5-3B65-43FA-9AAE-886E7D050C7C}" type="pres">
      <dgm:prSet presAssocID="{3ED4FECA-A98F-4B60-8B6F-54DD14556F18}" presName="rootConnector" presStyleLbl="node2" presStyleIdx="2" presStyleCnt="3"/>
      <dgm:spPr/>
      <dgm:t>
        <a:bodyPr/>
        <a:lstStyle/>
        <a:p>
          <a:endParaRPr lang="cs-CZ"/>
        </a:p>
      </dgm:t>
    </dgm:pt>
    <dgm:pt modelId="{882A6509-93EB-434E-AC1F-C9B94B62A794}" type="pres">
      <dgm:prSet presAssocID="{3ED4FECA-A98F-4B60-8B6F-54DD14556F18}" presName="hierChild4" presStyleCnt="0"/>
      <dgm:spPr/>
      <dgm:t>
        <a:bodyPr/>
        <a:lstStyle/>
        <a:p>
          <a:endParaRPr lang="cs-CZ"/>
        </a:p>
      </dgm:t>
    </dgm:pt>
    <dgm:pt modelId="{B2B0E9F8-210F-4857-B544-821641E4500C}" type="pres">
      <dgm:prSet presAssocID="{3ED4FECA-A98F-4B60-8B6F-54DD14556F18}" presName="hierChild5" presStyleCnt="0"/>
      <dgm:spPr/>
      <dgm:t>
        <a:bodyPr/>
        <a:lstStyle/>
        <a:p>
          <a:endParaRPr lang="cs-CZ"/>
        </a:p>
      </dgm:t>
    </dgm:pt>
    <dgm:pt modelId="{25A79432-A91E-4E0D-8FCA-5FAD9E8EDA28}" type="pres">
      <dgm:prSet presAssocID="{D617E47D-1547-4AF7-8B4F-5271787D2ECA}" presName="hierChild3" presStyleCnt="0"/>
      <dgm:spPr/>
      <dgm:t>
        <a:bodyPr/>
        <a:lstStyle/>
        <a:p>
          <a:endParaRPr lang="cs-CZ"/>
        </a:p>
      </dgm:t>
    </dgm:pt>
  </dgm:ptLst>
  <dgm:cxnLst>
    <dgm:cxn modelId="{0162C5C8-0823-4583-8E8D-6DCD5B5C230D}" type="presOf" srcId="{8C411B5F-4012-4FF4-8B4B-250193BBFF35}" destId="{243FDF16-E8B3-4EBB-8C0F-CE5563E74842}" srcOrd="1" destOrd="0" presId="urn:microsoft.com/office/officeart/2005/8/layout/orgChart1"/>
    <dgm:cxn modelId="{60A213AD-4E27-40DB-BC51-70756EA0D159}" srcId="{592473C5-098E-4E6C-A763-E3CFCEB3E72A}" destId="{2A7AA0BF-7D9E-448F-B8FD-89D858CD7AD1}" srcOrd="2" destOrd="0" parTransId="{BE22DFBB-B8ED-4BAD-82B6-587CC48C6B12}" sibTransId="{DAE2BDB4-9E23-418E-83D4-EBAFE1D3481E}"/>
    <dgm:cxn modelId="{A38505A6-2FA5-4D32-BD8D-7493A26C9302}" type="presOf" srcId="{3ED4FECA-A98F-4B60-8B6F-54DD14556F18}" destId="{4512E1E5-3B65-43FA-9AAE-886E7D050C7C}" srcOrd="1" destOrd="0" presId="urn:microsoft.com/office/officeart/2005/8/layout/orgChart1"/>
    <dgm:cxn modelId="{3A174347-1EDD-4DE3-AA83-3E856C2DC085}" type="presOf" srcId="{3B5DDEFF-8543-4082-8E5D-B1EAED90C384}" destId="{B44EAC47-524C-4B5E-8CCB-632B559301A0}" srcOrd="0" destOrd="0" presId="urn:microsoft.com/office/officeart/2005/8/layout/orgChart1"/>
    <dgm:cxn modelId="{53A0C54B-B324-4DB2-AFE0-492CB501AAC2}" type="presOf" srcId="{5501AFC0-7483-4F7B-816B-7F099025DCAA}" destId="{5DC1F250-FBAF-4D34-B9E5-15D3E62259D0}" srcOrd="1" destOrd="0" presId="urn:microsoft.com/office/officeart/2005/8/layout/orgChart1"/>
    <dgm:cxn modelId="{1C449DA0-6CA4-4728-A44A-9F6E21864AFA}" type="presOf" srcId="{3473081D-0193-4411-AD0B-7ED2D617F00B}" destId="{24DA5342-8765-4DDE-8CE6-E5979E9EE6EC}" srcOrd="0" destOrd="0" presId="urn:microsoft.com/office/officeart/2005/8/layout/orgChart1"/>
    <dgm:cxn modelId="{8B224EA5-B99F-42F0-B628-846303CB73E3}" type="presOf" srcId="{02664684-9908-48EE-9800-0E9EFDB81CA3}" destId="{B70042A8-4E8D-435D-8799-C15BC7A34349}" srcOrd="0" destOrd="0" presId="urn:microsoft.com/office/officeart/2005/8/layout/orgChart1"/>
    <dgm:cxn modelId="{125449B6-0DBB-43DF-B07C-7D92B5461FD6}" type="presOf" srcId="{9BE3AFA7-58B3-4951-9E3B-055D322B7C22}" destId="{1F12A410-8F3E-415E-8AF6-23D664649F22}" srcOrd="0" destOrd="0" presId="urn:microsoft.com/office/officeart/2005/8/layout/orgChart1"/>
    <dgm:cxn modelId="{26621258-C84C-4ED8-9738-775FE9829CC4}" type="presOf" srcId="{AB1840FE-59C7-4000-8758-1303E15A856E}" destId="{399B78CB-AC40-40D0-9474-BB692A37074A}" srcOrd="0" destOrd="0" presId="urn:microsoft.com/office/officeart/2005/8/layout/orgChart1"/>
    <dgm:cxn modelId="{838B5CC2-84A9-4A36-BDEA-20E96B2E3038}" srcId="{D617E47D-1547-4AF7-8B4F-5271787D2ECA}" destId="{592473C5-098E-4E6C-A763-E3CFCEB3E72A}" srcOrd="1" destOrd="0" parTransId="{8C96E13E-2D5B-45C1-BD40-8C77C4C72CB3}" sibTransId="{E465FCD3-6E14-4791-AB7E-4C18767FDDFE}"/>
    <dgm:cxn modelId="{BA92608B-F600-403A-8DD9-C8F9C17ACFAF}" srcId="{3473081D-0193-4411-AD0B-7ED2D617F00B}" destId="{8C411B5F-4012-4FF4-8B4B-250193BBFF35}" srcOrd="1" destOrd="0" parTransId="{9BE3AFA7-58B3-4951-9E3B-055D322B7C22}" sibTransId="{CB92FBC8-FF2C-4055-B0F6-D3C971203A83}"/>
    <dgm:cxn modelId="{8BAB3DC7-5454-4E2B-B010-96EE4B159A06}" type="presOf" srcId="{A54EE15E-D386-4ABD-A0AE-6514B023E581}" destId="{B28A64D8-6150-4859-9F4A-0AB752B63C42}" srcOrd="1" destOrd="0" presId="urn:microsoft.com/office/officeart/2005/8/layout/orgChart1"/>
    <dgm:cxn modelId="{B04CB273-8922-4885-961C-5632B759E251}" type="presOf" srcId="{5501AFC0-7483-4F7B-816B-7F099025DCAA}" destId="{D52527B6-AF70-44B0-B192-742824E89BCB}" srcOrd="0" destOrd="0" presId="urn:microsoft.com/office/officeart/2005/8/layout/orgChart1"/>
    <dgm:cxn modelId="{EF8E8ECD-C0BE-465C-AF1E-6A2A33D0017D}" type="presOf" srcId="{BE22DFBB-B8ED-4BAD-82B6-587CC48C6B12}" destId="{C63D3E9D-8DB5-40FB-ABA5-11961B352945}" srcOrd="0" destOrd="0" presId="urn:microsoft.com/office/officeart/2005/8/layout/orgChart1"/>
    <dgm:cxn modelId="{EC8273DF-FB7B-47CC-8FB8-F33FEECE7EEF}" srcId="{D617E47D-1547-4AF7-8B4F-5271787D2ECA}" destId="{3ED4FECA-A98F-4B60-8B6F-54DD14556F18}" srcOrd="2" destOrd="0" parTransId="{A12C669D-5748-4CF6-B2D8-B2EEB770243E}" sibTransId="{C9E48BCB-0C62-40B7-9099-B77BBB3D1A6C}"/>
    <dgm:cxn modelId="{00CC8781-7E8E-4AC4-B91D-0427CCEB3F7F}" type="presOf" srcId="{FC1E6DB2-9321-4113-8D30-69A5FC5B4492}" destId="{2CC0AC5B-568A-43DA-899E-3CA19EA5F05B}" srcOrd="0" destOrd="0" presId="urn:microsoft.com/office/officeart/2005/8/layout/orgChart1"/>
    <dgm:cxn modelId="{CA9ACCF4-7410-49E3-9567-42B730C00B5F}" type="presOf" srcId="{3473081D-0193-4411-AD0B-7ED2D617F00B}" destId="{84E617A3-A88F-4110-986F-332B138BE0EF}" srcOrd="1" destOrd="0" presId="urn:microsoft.com/office/officeart/2005/8/layout/orgChart1"/>
    <dgm:cxn modelId="{A885657D-DE2E-4435-A973-CD3584A7AE5C}" type="presOf" srcId="{8C411B5F-4012-4FF4-8B4B-250193BBFF35}" destId="{53CB7E0C-7975-4490-AA6C-397F25FD27FE}" srcOrd="0" destOrd="0" presId="urn:microsoft.com/office/officeart/2005/8/layout/orgChart1"/>
    <dgm:cxn modelId="{7CC0DB2F-CC89-4809-90E7-B68920F7FF55}" srcId="{3473081D-0193-4411-AD0B-7ED2D617F00B}" destId="{3B5DDEFF-8543-4082-8E5D-B1EAED90C384}" srcOrd="3" destOrd="0" parTransId="{82A5E9F7-66CD-4B14-96D5-0F9F82603EE5}" sibTransId="{2EA26013-3ADF-4BBF-80C1-14C85481E9B5}"/>
    <dgm:cxn modelId="{97E98A55-86ED-4FCC-BC94-8144B98164C5}" srcId="{592473C5-098E-4E6C-A763-E3CFCEB3E72A}" destId="{FC1E6DB2-9321-4113-8D30-69A5FC5B4492}" srcOrd="1" destOrd="0" parTransId="{18B7D428-F7AE-4ADC-BB95-D9F506E12CDE}" sibTransId="{FD24145E-7886-4B82-8C6E-932CE5F5E903}"/>
    <dgm:cxn modelId="{24F72A0B-8BDF-4140-9721-7C5E3F17D456}" type="presOf" srcId="{592473C5-098E-4E6C-A763-E3CFCEB3E72A}" destId="{B3EBFBCC-AEDB-433E-8299-B0C52003918A}" srcOrd="0" destOrd="0" presId="urn:microsoft.com/office/officeart/2005/8/layout/orgChart1"/>
    <dgm:cxn modelId="{D10AED9B-68D3-43D3-B6D9-881B6ADF006F}" type="presOf" srcId="{592473C5-098E-4E6C-A763-E3CFCEB3E72A}" destId="{1890A3BB-2915-4499-929E-0B8F3CA4A935}" srcOrd="1" destOrd="0" presId="urn:microsoft.com/office/officeart/2005/8/layout/orgChart1"/>
    <dgm:cxn modelId="{6F0C727C-C29A-4C84-B86D-EE63DEFDF2AE}" type="presOf" srcId="{A54EE15E-D386-4ABD-A0AE-6514B023E581}" destId="{9D8E6EFF-A646-4601-A207-5553F93C1050}" srcOrd="0" destOrd="0" presId="urn:microsoft.com/office/officeart/2005/8/layout/orgChart1"/>
    <dgm:cxn modelId="{56E57982-8407-4587-B322-F5713A5D8A63}" type="presOf" srcId="{2A7AA0BF-7D9E-448F-B8FD-89D858CD7AD1}" destId="{4F4E0FD5-405F-4ED2-A8BA-7F6806D6B683}" srcOrd="0" destOrd="0" presId="urn:microsoft.com/office/officeart/2005/8/layout/orgChart1"/>
    <dgm:cxn modelId="{8F700BF6-C099-4A25-B10D-F343E967FEA6}" type="presOf" srcId="{EDCA4B23-1390-4F98-8924-E6508B7BC2A8}" destId="{6B268684-DA58-4B99-9E2F-03005DBE80FF}" srcOrd="1" destOrd="0" presId="urn:microsoft.com/office/officeart/2005/8/layout/orgChart1"/>
    <dgm:cxn modelId="{3685F9FB-7D6F-46EE-857B-4C1673BA1786}" srcId="{D617E47D-1547-4AF7-8B4F-5271787D2ECA}" destId="{3473081D-0193-4411-AD0B-7ED2D617F00B}" srcOrd="0" destOrd="0" parTransId="{02664684-9908-48EE-9800-0E9EFDB81CA3}" sibTransId="{AC5862AD-4CE0-4EAC-AABC-C7FD2936643A}"/>
    <dgm:cxn modelId="{DD3E82A7-1862-444B-99CA-B5C13B8F7888}" type="presOf" srcId="{37399BD9-C38C-430A-B7E4-2F2A3B3C84A9}" destId="{EBA16956-0105-438A-B785-FB990DE16B6E}" srcOrd="0" destOrd="0" presId="urn:microsoft.com/office/officeart/2005/8/layout/orgChart1"/>
    <dgm:cxn modelId="{35492365-DEAC-43EA-A45F-2879A7344271}" srcId="{592473C5-098E-4E6C-A763-E3CFCEB3E72A}" destId="{5501AFC0-7483-4F7B-816B-7F099025DCAA}" srcOrd="0" destOrd="0" parTransId="{AEFC4135-37BB-483A-92FF-368F6EBB8E15}" sibTransId="{2B567410-88D9-4757-9A4C-76D8A9AB8672}"/>
    <dgm:cxn modelId="{12D6F12C-5749-46A0-B472-D8361497BFC1}" type="presOf" srcId="{EDCA4B23-1390-4F98-8924-E6508B7BC2A8}" destId="{CBD0B517-77A0-44C2-92ED-139DDDC4F692}" srcOrd="0" destOrd="0" presId="urn:microsoft.com/office/officeart/2005/8/layout/orgChart1"/>
    <dgm:cxn modelId="{62B4F85D-28CC-41E5-8AC1-A2396253CF44}" type="presOf" srcId="{3ED4FECA-A98F-4B60-8B6F-54DD14556F18}" destId="{4A9219D2-D2D8-4850-B6ED-ED0E9F10EEE4}" srcOrd="0" destOrd="0" presId="urn:microsoft.com/office/officeart/2005/8/layout/orgChart1"/>
    <dgm:cxn modelId="{4DB91AAD-35B3-4321-8EB5-9A6890E4E9D7}" type="presOf" srcId="{D617E47D-1547-4AF7-8B4F-5271787D2ECA}" destId="{1D9212F8-1004-42C5-BC2F-C88416957F24}" srcOrd="1" destOrd="0" presId="urn:microsoft.com/office/officeart/2005/8/layout/orgChart1"/>
    <dgm:cxn modelId="{35E65C05-066A-4E28-80CE-211F14D2B8ED}" type="presOf" srcId="{AEFC4135-37BB-483A-92FF-368F6EBB8E15}" destId="{6723EDDC-5580-4CD8-B55E-7F8302BC49BD}" srcOrd="0" destOrd="0" presId="urn:microsoft.com/office/officeart/2005/8/layout/orgChart1"/>
    <dgm:cxn modelId="{60D8FD4B-60E4-4343-8720-955B0CC0D20C}" type="presOf" srcId="{82A5E9F7-66CD-4B14-96D5-0F9F82603EE5}" destId="{FF29AB00-9BB7-4AF4-9DB9-0476081B2592}" srcOrd="0" destOrd="0" presId="urn:microsoft.com/office/officeart/2005/8/layout/orgChart1"/>
    <dgm:cxn modelId="{93E7EA59-B536-4A22-BE47-5C9820A4EAE4}" type="presOf" srcId="{D617E47D-1547-4AF7-8B4F-5271787D2ECA}" destId="{5068BC20-1BCE-4464-A14A-8EA85C244EE6}" srcOrd="0" destOrd="0" presId="urn:microsoft.com/office/officeart/2005/8/layout/orgChart1"/>
    <dgm:cxn modelId="{058D6868-2CDC-49BF-8268-2E946CDB1A2D}" type="presOf" srcId="{3B5DDEFF-8543-4082-8E5D-B1EAED90C384}" destId="{36E3C3C3-C2D3-4B69-94EA-EFEF550D57A5}" srcOrd="1" destOrd="0" presId="urn:microsoft.com/office/officeart/2005/8/layout/orgChart1"/>
    <dgm:cxn modelId="{7751B1B3-00FA-4BEC-B8BB-8F9C46A6ACD7}" srcId="{3473081D-0193-4411-AD0B-7ED2D617F00B}" destId="{EDCA4B23-1390-4F98-8924-E6508B7BC2A8}" srcOrd="2" destOrd="0" parTransId="{B0E42057-9CA2-487D-882A-6088828276F9}" sibTransId="{004327C3-31A5-49AA-8829-5887DFE30909}"/>
    <dgm:cxn modelId="{0BEF0624-BB0A-4E46-B7BD-622C283ABA5A}" srcId="{3473081D-0193-4411-AD0B-7ED2D617F00B}" destId="{A54EE15E-D386-4ABD-A0AE-6514B023E581}" srcOrd="0" destOrd="0" parTransId="{AB1840FE-59C7-4000-8758-1303E15A856E}" sibTransId="{3DA46BCB-E2FF-489F-930A-FDDFCA4A1D50}"/>
    <dgm:cxn modelId="{1B7F5CFF-BF03-4717-9D04-EB1A2546ADAE}" type="presOf" srcId="{8C96E13E-2D5B-45C1-BD40-8C77C4C72CB3}" destId="{35579568-D8E2-4050-97B2-A51B0B4E3E6F}" srcOrd="0" destOrd="0" presId="urn:microsoft.com/office/officeart/2005/8/layout/orgChart1"/>
    <dgm:cxn modelId="{8258B50B-C855-47A3-93DB-6D46C1A0166A}" type="presOf" srcId="{A12C669D-5748-4CF6-B2D8-B2EEB770243E}" destId="{A7A4FF99-00BD-4082-8756-1F8C0C08A0FF}" srcOrd="0" destOrd="0" presId="urn:microsoft.com/office/officeart/2005/8/layout/orgChart1"/>
    <dgm:cxn modelId="{53FF67E0-9A00-4434-94E8-54DE0951CA5A}" type="presOf" srcId="{2A7AA0BF-7D9E-448F-B8FD-89D858CD7AD1}" destId="{12026535-DB2A-432A-BED9-17DECDABC966}" srcOrd="1" destOrd="0" presId="urn:microsoft.com/office/officeart/2005/8/layout/orgChart1"/>
    <dgm:cxn modelId="{CF4F7725-8D9F-4F82-8DDE-DB559D0F5E15}" type="presOf" srcId="{18B7D428-F7AE-4ADC-BB95-D9F506E12CDE}" destId="{82A8F30D-BA49-400C-B54D-9BC1BE89D007}" srcOrd="0" destOrd="0" presId="urn:microsoft.com/office/officeart/2005/8/layout/orgChart1"/>
    <dgm:cxn modelId="{9521B410-DEFB-457B-9768-A6493908028B}" type="presOf" srcId="{FC1E6DB2-9321-4113-8D30-69A5FC5B4492}" destId="{596C5B18-D5D7-405A-98F1-CE85BDE62524}" srcOrd="1" destOrd="0" presId="urn:microsoft.com/office/officeart/2005/8/layout/orgChart1"/>
    <dgm:cxn modelId="{C9B585EC-E2A0-4FA4-A697-333D9B683805}" srcId="{37399BD9-C38C-430A-B7E4-2F2A3B3C84A9}" destId="{D617E47D-1547-4AF7-8B4F-5271787D2ECA}" srcOrd="0" destOrd="0" parTransId="{66A16C4C-55C7-476B-AC67-B0A05DCAD8C2}" sibTransId="{1A00823B-4607-40B8-BE85-E9F91A4A2A0A}"/>
    <dgm:cxn modelId="{94E45AEA-43FF-483C-AE15-60359A5E48EA}" type="presOf" srcId="{B0E42057-9CA2-487D-882A-6088828276F9}" destId="{3D30024D-0768-42E6-9FC4-6A304AE68526}" srcOrd="0" destOrd="0" presId="urn:microsoft.com/office/officeart/2005/8/layout/orgChart1"/>
    <dgm:cxn modelId="{834E6291-A668-47ED-94F1-DD48D69C7003}" type="presParOf" srcId="{EBA16956-0105-438A-B785-FB990DE16B6E}" destId="{8F9F71D2-387C-4140-8A6C-E06A9624BFAF}" srcOrd="0" destOrd="0" presId="urn:microsoft.com/office/officeart/2005/8/layout/orgChart1"/>
    <dgm:cxn modelId="{6783CE6A-D595-48EF-931A-0FDF7024DCFC}" type="presParOf" srcId="{8F9F71D2-387C-4140-8A6C-E06A9624BFAF}" destId="{7A0157C1-D44B-4A3D-8887-FB88381D5562}" srcOrd="0" destOrd="0" presId="urn:microsoft.com/office/officeart/2005/8/layout/orgChart1"/>
    <dgm:cxn modelId="{160F2FCD-C4DD-4319-BF3A-109FA0F487C8}" type="presParOf" srcId="{7A0157C1-D44B-4A3D-8887-FB88381D5562}" destId="{5068BC20-1BCE-4464-A14A-8EA85C244EE6}" srcOrd="0" destOrd="0" presId="urn:microsoft.com/office/officeart/2005/8/layout/orgChart1"/>
    <dgm:cxn modelId="{558B4705-36F5-4286-87A3-81C1801EC515}" type="presParOf" srcId="{7A0157C1-D44B-4A3D-8887-FB88381D5562}" destId="{1D9212F8-1004-42C5-BC2F-C88416957F24}" srcOrd="1" destOrd="0" presId="urn:microsoft.com/office/officeart/2005/8/layout/orgChart1"/>
    <dgm:cxn modelId="{FD516B76-25A8-4A68-B1A6-BD800D43D23B}" type="presParOf" srcId="{8F9F71D2-387C-4140-8A6C-E06A9624BFAF}" destId="{D52A81F2-1FC4-4EBA-B13B-A1AF03AE2BFB}" srcOrd="1" destOrd="0" presId="urn:microsoft.com/office/officeart/2005/8/layout/orgChart1"/>
    <dgm:cxn modelId="{4D6E8C50-CC3F-43A4-A9B0-AE921384A04A}" type="presParOf" srcId="{D52A81F2-1FC4-4EBA-B13B-A1AF03AE2BFB}" destId="{B70042A8-4E8D-435D-8799-C15BC7A34349}" srcOrd="0" destOrd="0" presId="urn:microsoft.com/office/officeart/2005/8/layout/orgChart1"/>
    <dgm:cxn modelId="{2B657591-B6A8-472E-8F45-E70F4CAF767C}" type="presParOf" srcId="{D52A81F2-1FC4-4EBA-B13B-A1AF03AE2BFB}" destId="{5075EE28-092D-4EA2-BB26-7305D85EC5D7}" srcOrd="1" destOrd="0" presId="urn:microsoft.com/office/officeart/2005/8/layout/orgChart1"/>
    <dgm:cxn modelId="{9EA9A0D3-3147-4D74-8D11-CF215B440E8F}" type="presParOf" srcId="{5075EE28-092D-4EA2-BB26-7305D85EC5D7}" destId="{95105923-9E36-4CC6-89DD-FEEF32C645BA}" srcOrd="0" destOrd="0" presId="urn:microsoft.com/office/officeart/2005/8/layout/orgChart1"/>
    <dgm:cxn modelId="{AF68FCFB-CB73-446D-95D1-DAFF1C149D05}" type="presParOf" srcId="{95105923-9E36-4CC6-89DD-FEEF32C645BA}" destId="{24DA5342-8765-4DDE-8CE6-E5979E9EE6EC}" srcOrd="0" destOrd="0" presId="urn:microsoft.com/office/officeart/2005/8/layout/orgChart1"/>
    <dgm:cxn modelId="{5391A4A6-714D-45CF-BC21-3D1F9A476808}" type="presParOf" srcId="{95105923-9E36-4CC6-89DD-FEEF32C645BA}" destId="{84E617A3-A88F-4110-986F-332B138BE0EF}" srcOrd="1" destOrd="0" presId="urn:microsoft.com/office/officeart/2005/8/layout/orgChart1"/>
    <dgm:cxn modelId="{9ADB7A6E-1EED-40B6-98FB-18A72FF08636}" type="presParOf" srcId="{5075EE28-092D-4EA2-BB26-7305D85EC5D7}" destId="{1EBE8254-7F09-4F78-B56C-66702589334B}" srcOrd="1" destOrd="0" presId="urn:microsoft.com/office/officeart/2005/8/layout/orgChart1"/>
    <dgm:cxn modelId="{A8AF6EEF-7279-4A97-8C52-61D33C29A629}" type="presParOf" srcId="{1EBE8254-7F09-4F78-B56C-66702589334B}" destId="{399B78CB-AC40-40D0-9474-BB692A37074A}" srcOrd="0" destOrd="0" presId="urn:microsoft.com/office/officeart/2005/8/layout/orgChart1"/>
    <dgm:cxn modelId="{CAA05B82-7123-4897-8091-634B173CE27B}" type="presParOf" srcId="{1EBE8254-7F09-4F78-B56C-66702589334B}" destId="{9B014F5D-98AA-4465-BE65-099066121765}" srcOrd="1" destOrd="0" presId="urn:microsoft.com/office/officeart/2005/8/layout/orgChart1"/>
    <dgm:cxn modelId="{6BA2E9A7-F26D-49CD-AEFC-528D00DFE00A}" type="presParOf" srcId="{9B014F5D-98AA-4465-BE65-099066121765}" destId="{8A7CC214-5BD4-4ED8-ABC8-D73F7AEB3265}" srcOrd="0" destOrd="0" presId="urn:microsoft.com/office/officeart/2005/8/layout/orgChart1"/>
    <dgm:cxn modelId="{97BD2930-D458-4679-9464-6C89AC1B2FAE}" type="presParOf" srcId="{8A7CC214-5BD4-4ED8-ABC8-D73F7AEB3265}" destId="{9D8E6EFF-A646-4601-A207-5553F93C1050}" srcOrd="0" destOrd="0" presId="urn:microsoft.com/office/officeart/2005/8/layout/orgChart1"/>
    <dgm:cxn modelId="{443709E3-E521-4063-B725-880CB7F5EB5D}" type="presParOf" srcId="{8A7CC214-5BD4-4ED8-ABC8-D73F7AEB3265}" destId="{B28A64D8-6150-4859-9F4A-0AB752B63C42}" srcOrd="1" destOrd="0" presId="urn:microsoft.com/office/officeart/2005/8/layout/orgChart1"/>
    <dgm:cxn modelId="{63BBCA1D-553F-422F-9301-CE25F4F3B0E0}" type="presParOf" srcId="{9B014F5D-98AA-4465-BE65-099066121765}" destId="{184312EA-6F30-4A67-B59B-C4BEFD1148FC}" srcOrd="1" destOrd="0" presId="urn:microsoft.com/office/officeart/2005/8/layout/orgChart1"/>
    <dgm:cxn modelId="{998BD82F-06F4-414A-AA2F-8D86040388C2}" type="presParOf" srcId="{9B014F5D-98AA-4465-BE65-099066121765}" destId="{3BCAD8C1-C146-4927-B138-335D902F7E25}" srcOrd="2" destOrd="0" presId="urn:microsoft.com/office/officeart/2005/8/layout/orgChart1"/>
    <dgm:cxn modelId="{4CBCE608-90B0-4D61-8F45-7EB465AA37BB}" type="presParOf" srcId="{1EBE8254-7F09-4F78-B56C-66702589334B}" destId="{1F12A410-8F3E-415E-8AF6-23D664649F22}" srcOrd="2" destOrd="0" presId="urn:microsoft.com/office/officeart/2005/8/layout/orgChart1"/>
    <dgm:cxn modelId="{E2EA957C-B3E4-41EC-B7C3-1D072B12C5C2}" type="presParOf" srcId="{1EBE8254-7F09-4F78-B56C-66702589334B}" destId="{6486EB2A-D199-489A-BC17-AE4FBA2CC3BC}" srcOrd="3" destOrd="0" presId="urn:microsoft.com/office/officeart/2005/8/layout/orgChart1"/>
    <dgm:cxn modelId="{F17E395F-967F-41BB-9622-5532FD5A05C0}" type="presParOf" srcId="{6486EB2A-D199-489A-BC17-AE4FBA2CC3BC}" destId="{3B55112A-7A07-4445-ADC4-E023BC837178}" srcOrd="0" destOrd="0" presId="urn:microsoft.com/office/officeart/2005/8/layout/orgChart1"/>
    <dgm:cxn modelId="{4AF0F5DD-C5DF-4C66-8B77-4A0492256F91}" type="presParOf" srcId="{3B55112A-7A07-4445-ADC4-E023BC837178}" destId="{53CB7E0C-7975-4490-AA6C-397F25FD27FE}" srcOrd="0" destOrd="0" presId="urn:microsoft.com/office/officeart/2005/8/layout/orgChart1"/>
    <dgm:cxn modelId="{AB554C14-E612-420E-85E3-48684A511DB1}" type="presParOf" srcId="{3B55112A-7A07-4445-ADC4-E023BC837178}" destId="{243FDF16-E8B3-4EBB-8C0F-CE5563E74842}" srcOrd="1" destOrd="0" presId="urn:microsoft.com/office/officeart/2005/8/layout/orgChart1"/>
    <dgm:cxn modelId="{B0A539A7-1480-44A0-9296-07861E15271B}" type="presParOf" srcId="{6486EB2A-D199-489A-BC17-AE4FBA2CC3BC}" destId="{67ED46EE-E554-44C4-90E4-2C73D7480242}" srcOrd="1" destOrd="0" presId="urn:microsoft.com/office/officeart/2005/8/layout/orgChart1"/>
    <dgm:cxn modelId="{4B85DAEF-A3E9-490F-B7D0-B406D85A3A2D}" type="presParOf" srcId="{6486EB2A-D199-489A-BC17-AE4FBA2CC3BC}" destId="{A9E032C8-449B-47D3-A1B5-E1ED72885B83}" srcOrd="2" destOrd="0" presId="urn:microsoft.com/office/officeart/2005/8/layout/orgChart1"/>
    <dgm:cxn modelId="{FCA9F016-606B-4A3A-8457-F2A84D4CB033}" type="presParOf" srcId="{1EBE8254-7F09-4F78-B56C-66702589334B}" destId="{3D30024D-0768-42E6-9FC4-6A304AE68526}" srcOrd="4" destOrd="0" presId="urn:microsoft.com/office/officeart/2005/8/layout/orgChart1"/>
    <dgm:cxn modelId="{11D7B5AC-B92F-4628-B4EF-1673D19F2C60}" type="presParOf" srcId="{1EBE8254-7F09-4F78-B56C-66702589334B}" destId="{C6FAECE4-7730-4019-A51D-4620B7A88D97}" srcOrd="5" destOrd="0" presId="urn:microsoft.com/office/officeart/2005/8/layout/orgChart1"/>
    <dgm:cxn modelId="{71BB8A85-9E03-4B05-82EE-44825394C1E7}" type="presParOf" srcId="{C6FAECE4-7730-4019-A51D-4620B7A88D97}" destId="{75839184-8E95-4C95-A79D-6F6727EEE90B}" srcOrd="0" destOrd="0" presId="urn:microsoft.com/office/officeart/2005/8/layout/orgChart1"/>
    <dgm:cxn modelId="{39A1A5E0-D0A5-4B80-A10E-90A2B7E7AAFA}" type="presParOf" srcId="{75839184-8E95-4C95-A79D-6F6727EEE90B}" destId="{CBD0B517-77A0-44C2-92ED-139DDDC4F692}" srcOrd="0" destOrd="0" presId="urn:microsoft.com/office/officeart/2005/8/layout/orgChart1"/>
    <dgm:cxn modelId="{53EA2A9D-5E8D-4759-A0D5-6B446D3E560D}" type="presParOf" srcId="{75839184-8E95-4C95-A79D-6F6727EEE90B}" destId="{6B268684-DA58-4B99-9E2F-03005DBE80FF}" srcOrd="1" destOrd="0" presId="urn:microsoft.com/office/officeart/2005/8/layout/orgChart1"/>
    <dgm:cxn modelId="{0596794B-0905-4855-B272-EB33D0ADFD0C}" type="presParOf" srcId="{C6FAECE4-7730-4019-A51D-4620B7A88D97}" destId="{393CF015-650A-4060-9B9D-8F648279193C}" srcOrd="1" destOrd="0" presId="urn:microsoft.com/office/officeart/2005/8/layout/orgChart1"/>
    <dgm:cxn modelId="{7C23C4A7-BD10-47E2-BCF8-635136CAF464}" type="presParOf" srcId="{C6FAECE4-7730-4019-A51D-4620B7A88D97}" destId="{852A616D-74AC-4FC3-B8BF-E2EF1CC954BE}" srcOrd="2" destOrd="0" presId="urn:microsoft.com/office/officeart/2005/8/layout/orgChart1"/>
    <dgm:cxn modelId="{F4825777-89B1-435A-848A-BAA05AE5FC2F}" type="presParOf" srcId="{1EBE8254-7F09-4F78-B56C-66702589334B}" destId="{FF29AB00-9BB7-4AF4-9DB9-0476081B2592}" srcOrd="6" destOrd="0" presId="urn:microsoft.com/office/officeart/2005/8/layout/orgChart1"/>
    <dgm:cxn modelId="{1827F6A1-4C5B-4C36-9188-0E7405DDB4DF}" type="presParOf" srcId="{1EBE8254-7F09-4F78-B56C-66702589334B}" destId="{A1254A49-3A00-441D-AC82-B77FA50EF639}" srcOrd="7" destOrd="0" presId="urn:microsoft.com/office/officeart/2005/8/layout/orgChart1"/>
    <dgm:cxn modelId="{C6A26EA9-82CE-486D-AE0D-338EE9D6654E}" type="presParOf" srcId="{A1254A49-3A00-441D-AC82-B77FA50EF639}" destId="{FF53FA87-975C-4D4A-88D9-1EDEB004EBE3}" srcOrd="0" destOrd="0" presId="urn:microsoft.com/office/officeart/2005/8/layout/orgChart1"/>
    <dgm:cxn modelId="{5D14EE42-7DC6-4E68-AA68-0CD1668E97E3}" type="presParOf" srcId="{FF53FA87-975C-4D4A-88D9-1EDEB004EBE3}" destId="{B44EAC47-524C-4B5E-8CCB-632B559301A0}" srcOrd="0" destOrd="0" presId="urn:microsoft.com/office/officeart/2005/8/layout/orgChart1"/>
    <dgm:cxn modelId="{978C5CE4-F462-45B4-BBFC-41C2CEEE640D}" type="presParOf" srcId="{FF53FA87-975C-4D4A-88D9-1EDEB004EBE3}" destId="{36E3C3C3-C2D3-4B69-94EA-EFEF550D57A5}" srcOrd="1" destOrd="0" presId="urn:microsoft.com/office/officeart/2005/8/layout/orgChart1"/>
    <dgm:cxn modelId="{76E335E7-F828-47A6-A160-F998DDFC549A}" type="presParOf" srcId="{A1254A49-3A00-441D-AC82-B77FA50EF639}" destId="{AA302694-2226-4B8F-97C6-06E3D93D8A07}" srcOrd="1" destOrd="0" presId="urn:microsoft.com/office/officeart/2005/8/layout/orgChart1"/>
    <dgm:cxn modelId="{A7DFCF37-FA49-4978-A93D-713E26D1174D}" type="presParOf" srcId="{A1254A49-3A00-441D-AC82-B77FA50EF639}" destId="{B450CFB2-818A-4D9C-AFA7-F65E6DE68C00}" srcOrd="2" destOrd="0" presId="urn:microsoft.com/office/officeart/2005/8/layout/orgChart1"/>
    <dgm:cxn modelId="{67B727E7-C322-446E-BD14-9A0DEE66AB67}" type="presParOf" srcId="{5075EE28-092D-4EA2-BB26-7305D85EC5D7}" destId="{2FA1CE9E-0C5E-4CEA-B765-B5C773349B95}" srcOrd="2" destOrd="0" presId="urn:microsoft.com/office/officeart/2005/8/layout/orgChart1"/>
    <dgm:cxn modelId="{517C13F9-C7C2-40DF-A6CA-1C03E102F69B}" type="presParOf" srcId="{D52A81F2-1FC4-4EBA-B13B-A1AF03AE2BFB}" destId="{35579568-D8E2-4050-97B2-A51B0B4E3E6F}" srcOrd="2" destOrd="0" presId="urn:microsoft.com/office/officeart/2005/8/layout/orgChart1"/>
    <dgm:cxn modelId="{9B1D237C-AC80-476B-A106-2E2810BF5D51}" type="presParOf" srcId="{D52A81F2-1FC4-4EBA-B13B-A1AF03AE2BFB}" destId="{0CE40C1C-1B0B-4F2D-AB9C-D6643A2DD25D}" srcOrd="3" destOrd="0" presId="urn:microsoft.com/office/officeart/2005/8/layout/orgChart1"/>
    <dgm:cxn modelId="{865DCACC-4BAE-43B1-9F3A-DC904D77E0B4}" type="presParOf" srcId="{0CE40C1C-1B0B-4F2D-AB9C-D6643A2DD25D}" destId="{9EEC1673-B690-49E0-9CD9-B3BAAA7B1F1B}" srcOrd="0" destOrd="0" presId="urn:microsoft.com/office/officeart/2005/8/layout/orgChart1"/>
    <dgm:cxn modelId="{518481C3-55B4-4955-BA15-55D8B0AA763A}" type="presParOf" srcId="{9EEC1673-B690-49E0-9CD9-B3BAAA7B1F1B}" destId="{B3EBFBCC-AEDB-433E-8299-B0C52003918A}" srcOrd="0" destOrd="0" presId="urn:microsoft.com/office/officeart/2005/8/layout/orgChart1"/>
    <dgm:cxn modelId="{2CA20F66-BB85-42DA-A3FD-71948EBF2863}" type="presParOf" srcId="{9EEC1673-B690-49E0-9CD9-B3BAAA7B1F1B}" destId="{1890A3BB-2915-4499-929E-0B8F3CA4A935}" srcOrd="1" destOrd="0" presId="urn:microsoft.com/office/officeart/2005/8/layout/orgChart1"/>
    <dgm:cxn modelId="{B17449F8-5183-49CE-89F5-54961451432B}" type="presParOf" srcId="{0CE40C1C-1B0B-4F2D-AB9C-D6643A2DD25D}" destId="{1D141ACD-1183-4F97-8681-0B2B5AD29691}" srcOrd="1" destOrd="0" presId="urn:microsoft.com/office/officeart/2005/8/layout/orgChart1"/>
    <dgm:cxn modelId="{517D7EE9-DE1A-4C16-BFB6-565298B0DAB5}" type="presParOf" srcId="{1D141ACD-1183-4F97-8681-0B2B5AD29691}" destId="{6723EDDC-5580-4CD8-B55E-7F8302BC49BD}" srcOrd="0" destOrd="0" presId="urn:microsoft.com/office/officeart/2005/8/layout/orgChart1"/>
    <dgm:cxn modelId="{BEA3599B-2169-4DBF-8AF2-FFFEBCE16E83}" type="presParOf" srcId="{1D141ACD-1183-4F97-8681-0B2B5AD29691}" destId="{5307D782-731A-4CD1-8726-BE6D708E8D0B}" srcOrd="1" destOrd="0" presId="urn:microsoft.com/office/officeart/2005/8/layout/orgChart1"/>
    <dgm:cxn modelId="{BF8FFB31-C7BA-40EC-B341-BCDD6D272901}" type="presParOf" srcId="{5307D782-731A-4CD1-8726-BE6D708E8D0B}" destId="{91A8B87C-57D5-43AE-9FE6-819B55D6B067}" srcOrd="0" destOrd="0" presId="urn:microsoft.com/office/officeart/2005/8/layout/orgChart1"/>
    <dgm:cxn modelId="{A4DEBA7C-3991-4F14-BCAD-C3261367699A}" type="presParOf" srcId="{91A8B87C-57D5-43AE-9FE6-819B55D6B067}" destId="{D52527B6-AF70-44B0-B192-742824E89BCB}" srcOrd="0" destOrd="0" presId="urn:microsoft.com/office/officeart/2005/8/layout/orgChart1"/>
    <dgm:cxn modelId="{D6D251E6-DA0D-4ECF-98A4-2094A11EEEF0}" type="presParOf" srcId="{91A8B87C-57D5-43AE-9FE6-819B55D6B067}" destId="{5DC1F250-FBAF-4D34-B9E5-15D3E62259D0}" srcOrd="1" destOrd="0" presId="urn:microsoft.com/office/officeart/2005/8/layout/orgChart1"/>
    <dgm:cxn modelId="{F49E47E3-4326-443A-AE7B-9D6B68F817A0}" type="presParOf" srcId="{5307D782-731A-4CD1-8726-BE6D708E8D0B}" destId="{A2717F92-CE6C-4188-94C0-346709EE8B46}" srcOrd="1" destOrd="0" presId="urn:microsoft.com/office/officeart/2005/8/layout/orgChart1"/>
    <dgm:cxn modelId="{56F78700-EE42-406F-ADAC-E1C4B847CA66}" type="presParOf" srcId="{5307D782-731A-4CD1-8726-BE6D708E8D0B}" destId="{8A8E6C1B-8C84-4B6E-A1B5-7F0B3AB8EB66}" srcOrd="2" destOrd="0" presId="urn:microsoft.com/office/officeart/2005/8/layout/orgChart1"/>
    <dgm:cxn modelId="{38A62ADB-C53E-4223-BB49-0BDFB2BB41B6}" type="presParOf" srcId="{1D141ACD-1183-4F97-8681-0B2B5AD29691}" destId="{82A8F30D-BA49-400C-B54D-9BC1BE89D007}" srcOrd="2" destOrd="0" presId="urn:microsoft.com/office/officeart/2005/8/layout/orgChart1"/>
    <dgm:cxn modelId="{D04B2B93-4DD2-4EEE-8F04-7DB4AD14B15D}" type="presParOf" srcId="{1D141ACD-1183-4F97-8681-0B2B5AD29691}" destId="{F38CD3DF-0EAA-4125-82FC-6E089684D0CF}" srcOrd="3" destOrd="0" presId="urn:microsoft.com/office/officeart/2005/8/layout/orgChart1"/>
    <dgm:cxn modelId="{81E70A30-59FB-4EAD-BF71-DF79684BA276}" type="presParOf" srcId="{F38CD3DF-0EAA-4125-82FC-6E089684D0CF}" destId="{3F1B313B-C0CE-4A5E-9734-AACEB4956EFB}" srcOrd="0" destOrd="0" presId="urn:microsoft.com/office/officeart/2005/8/layout/orgChart1"/>
    <dgm:cxn modelId="{BC7F15D8-0211-4168-9818-81B46E52E09E}" type="presParOf" srcId="{3F1B313B-C0CE-4A5E-9734-AACEB4956EFB}" destId="{2CC0AC5B-568A-43DA-899E-3CA19EA5F05B}" srcOrd="0" destOrd="0" presId="urn:microsoft.com/office/officeart/2005/8/layout/orgChart1"/>
    <dgm:cxn modelId="{51C3D414-A5AB-4D6D-9545-47C4B3DC46DF}" type="presParOf" srcId="{3F1B313B-C0CE-4A5E-9734-AACEB4956EFB}" destId="{596C5B18-D5D7-405A-98F1-CE85BDE62524}" srcOrd="1" destOrd="0" presId="urn:microsoft.com/office/officeart/2005/8/layout/orgChart1"/>
    <dgm:cxn modelId="{B4AC0DAD-23FC-4A9A-BC5E-092E551928BB}" type="presParOf" srcId="{F38CD3DF-0EAA-4125-82FC-6E089684D0CF}" destId="{2F357B10-77A0-4974-B631-5C577FD6CB8A}" srcOrd="1" destOrd="0" presId="urn:microsoft.com/office/officeart/2005/8/layout/orgChart1"/>
    <dgm:cxn modelId="{F5037A07-5D44-4D20-A37E-F435E2D4ED65}" type="presParOf" srcId="{F38CD3DF-0EAA-4125-82FC-6E089684D0CF}" destId="{8A15582C-21D8-4AEA-A5E7-428BB3D1DB71}" srcOrd="2" destOrd="0" presId="urn:microsoft.com/office/officeart/2005/8/layout/orgChart1"/>
    <dgm:cxn modelId="{A9F92CD3-C4A2-4473-BE56-67E8A630EE91}" type="presParOf" srcId="{1D141ACD-1183-4F97-8681-0B2B5AD29691}" destId="{C63D3E9D-8DB5-40FB-ABA5-11961B352945}" srcOrd="4" destOrd="0" presId="urn:microsoft.com/office/officeart/2005/8/layout/orgChart1"/>
    <dgm:cxn modelId="{43AB69CE-E7CA-4F61-92AC-7712CA8ECD33}" type="presParOf" srcId="{1D141ACD-1183-4F97-8681-0B2B5AD29691}" destId="{F0FBB7B6-BFDD-4449-991F-25EBCFE8C37E}" srcOrd="5" destOrd="0" presId="urn:microsoft.com/office/officeart/2005/8/layout/orgChart1"/>
    <dgm:cxn modelId="{E855D570-93AF-4EF7-810C-6B2B1C13A972}" type="presParOf" srcId="{F0FBB7B6-BFDD-4449-991F-25EBCFE8C37E}" destId="{D78A1992-2D74-4E41-8405-2A036DEAB5A9}" srcOrd="0" destOrd="0" presId="urn:microsoft.com/office/officeart/2005/8/layout/orgChart1"/>
    <dgm:cxn modelId="{59AF6B7D-A952-4FB3-947A-C0DE9B62C14B}" type="presParOf" srcId="{D78A1992-2D74-4E41-8405-2A036DEAB5A9}" destId="{4F4E0FD5-405F-4ED2-A8BA-7F6806D6B683}" srcOrd="0" destOrd="0" presId="urn:microsoft.com/office/officeart/2005/8/layout/orgChart1"/>
    <dgm:cxn modelId="{505E2993-4587-425A-B109-FD439C4572B3}" type="presParOf" srcId="{D78A1992-2D74-4E41-8405-2A036DEAB5A9}" destId="{12026535-DB2A-432A-BED9-17DECDABC966}" srcOrd="1" destOrd="0" presId="urn:microsoft.com/office/officeart/2005/8/layout/orgChart1"/>
    <dgm:cxn modelId="{1AE49693-419D-4CD4-8CA5-AC82B63EF432}" type="presParOf" srcId="{F0FBB7B6-BFDD-4449-991F-25EBCFE8C37E}" destId="{370FEE04-73B9-413E-BCC4-E29AF1F2BC31}" srcOrd="1" destOrd="0" presId="urn:microsoft.com/office/officeart/2005/8/layout/orgChart1"/>
    <dgm:cxn modelId="{2CE1B145-B2F2-47C7-9C7F-9DC5C1E22812}" type="presParOf" srcId="{F0FBB7B6-BFDD-4449-991F-25EBCFE8C37E}" destId="{7738468D-16FC-4D7C-8226-1B02D747F8B9}" srcOrd="2" destOrd="0" presId="urn:microsoft.com/office/officeart/2005/8/layout/orgChart1"/>
    <dgm:cxn modelId="{AC54F2AE-779B-4CAA-B7C2-A74B03934D4A}" type="presParOf" srcId="{0CE40C1C-1B0B-4F2D-AB9C-D6643A2DD25D}" destId="{3D679316-890D-4A46-986A-7A6F6DDBD250}" srcOrd="2" destOrd="0" presId="urn:microsoft.com/office/officeart/2005/8/layout/orgChart1"/>
    <dgm:cxn modelId="{C5F096D3-7426-4067-86EF-EFD783F21419}" type="presParOf" srcId="{D52A81F2-1FC4-4EBA-B13B-A1AF03AE2BFB}" destId="{A7A4FF99-00BD-4082-8756-1F8C0C08A0FF}" srcOrd="4" destOrd="0" presId="urn:microsoft.com/office/officeart/2005/8/layout/orgChart1"/>
    <dgm:cxn modelId="{768680E4-F05B-4904-BF51-3917CA3D403E}" type="presParOf" srcId="{D52A81F2-1FC4-4EBA-B13B-A1AF03AE2BFB}" destId="{F286FCFB-9EC9-4E12-85E6-32F83D1BC1C8}" srcOrd="5" destOrd="0" presId="urn:microsoft.com/office/officeart/2005/8/layout/orgChart1"/>
    <dgm:cxn modelId="{B428E148-179C-4E68-BD57-D2724CBEA828}" type="presParOf" srcId="{F286FCFB-9EC9-4E12-85E6-32F83D1BC1C8}" destId="{F7CCCED7-6788-4E76-9D9E-AEAE29BC1583}" srcOrd="0" destOrd="0" presId="urn:microsoft.com/office/officeart/2005/8/layout/orgChart1"/>
    <dgm:cxn modelId="{54BC6E44-674E-4107-9B4A-CF969BE61389}" type="presParOf" srcId="{F7CCCED7-6788-4E76-9D9E-AEAE29BC1583}" destId="{4A9219D2-D2D8-4850-B6ED-ED0E9F10EEE4}" srcOrd="0" destOrd="0" presId="urn:microsoft.com/office/officeart/2005/8/layout/orgChart1"/>
    <dgm:cxn modelId="{0B312A1C-27D6-481B-9D9C-6A24296A8CC1}" type="presParOf" srcId="{F7CCCED7-6788-4E76-9D9E-AEAE29BC1583}" destId="{4512E1E5-3B65-43FA-9AAE-886E7D050C7C}" srcOrd="1" destOrd="0" presId="urn:microsoft.com/office/officeart/2005/8/layout/orgChart1"/>
    <dgm:cxn modelId="{9A13977C-B998-4540-85EE-0B14171FF1B9}" type="presParOf" srcId="{F286FCFB-9EC9-4E12-85E6-32F83D1BC1C8}" destId="{882A6509-93EB-434E-AC1F-C9B94B62A794}" srcOrd="1" destOrd="0" presId="urn:microsoft.com/office/officeart/2005/8/layout/orgChart1"/>
    <dgm:cxn modelId="{5C72A1F7-B21C-4916-A54B-0107EE408D25}" type="presParOf" srcId="{F286FCFB-9EC9-4E12-85E6-32F83D1BC1C8}" destId="{B2B0E9F8-210F-4857-B544-821641E4500C}" srcOrd="2" destOrd="0" presId="urn:microsoft.com/office/officeart/2005/8/layout/orgChart1"/>
    <dgm:cxn modelId="{FA92B12C-9246-4FA1-8A67-4DEF1296FABF}" type="presParOf" srcId="{8F9F71D2-387C-4140-8A6C-E06A9624BFAF}" destId="{25A79432-A91E-4E0D-8FCA-5FAD9E8EDA2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4" Type="http://schemas.openxmlformats.org/officeDocument/2006/relationships/image" Target="../media/image32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6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image" Target="../media/image64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image" Target="../media/image73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Relationship Id="rId4" Type="http://schemas.openxmlformats.org/officeDocument/2006/relationships/image" Target="../media/image79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Relationship Id="rId4" Type="http://schemas.openxmlformats.org/officeDocument/2006/relationships/image" Target="../media/image79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95.wmf"/><Relationship Id="rId1" Type="http://schemas.openxmlformats.org/officeDocument/2006/relationships/image" Target="../media/image94.wmf"/></Relationships>
</file>

<file path=ppt/drawings/_rels/vmlDrawing3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3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3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wmf"/><Relationship Id="rId1" Type="http://schemas.openxmlformats.org/officeDocument/2006/relationships/image" Target="../media/image36.wmf"/></Relationships>
</file>

<file path=ppt/drawings/_rels/vmlDrawing3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wmf"/><Relationship Id="rId1" Type="http://schemas.openxmlformats.org/officeDocument/2006/relationships/image" Target="../media/image105.wmf"/></Relationships>
</file>

<file path=ppt/drawings/_rels/vmlDrawing3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3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image" Target="../media/image6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5" Type="http://schemas.openxmlformats.org/officeDocument/2006/relationships/image" Target="../media/image16.wmf"/><Relationship Id="rId4" Type="http://schemas.openxmlformats.org/officeDocument/2006/relationships/image" Target="../media/image8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518ECC-17D9-4250-846B-52FF1E7ED0B5}" type="datetimeFigureOut">
              <a:rPr lang="cs-CZ" smtClean="0"/>
              <a:pPr/>
              <a:t>9.9.2020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CAEB46-CE82-44BA-8CB4-3C93C50450B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4320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AEB46-CE82-44BA-8CB4-3C93C50450B0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1337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Jiné</a:t>
            </a:r>
            <a:r>
              <a:rPr lang="cs-CZ" baseline="0" dirty="0" smtClean="0"/>
              <a:t> chemické skupiny </a:t>
            </a:r>
            <a:r>
              <a:rPr lang="cs-CZ" baseline="0" dirty="0" smtClean="0">
                <a:sym typeface="Wingdings" pitchFamily="2" charset="2"/>
              </a:rPr>
              <a:t></a:t>
            </a:r>
            <a:r>
              <a:rPr lang="cs-CZ" dirty="0" smtClean="0"/>
              <a:t> značně odlišné chemické vlastnosti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AEB46-CE82-44BA-8CB4-3C93C50450B0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3467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AEB46-CE82-44BA-8CB4-3C93C50450B0}" type="slidenum">
              <a:rPr lang="cs-CZ" smtClean="0"/>
              <a:pPr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9079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>
                <a:solidFill>
                  <a:srgbClr val="FF0000"/>
                </a:solidFill>
              </a:rPr>
              <a:t>Pro učitele L aminokyseliny fajn, D nanic, enzymy </a:t>
            </a:r>
            <a:r>
              <a:rPr lang="cs-CZ" dirty="0" err="1" smtClean="0">
                <a:solidFill>
                  <a:srgbClr val="FF0000"/>
                </a:solidFill>
              </a:rPr>
              <a:t>funkčí</a:t>
            </a:r>
            <a:r>
              <a:rPr lang="cs-CZ" dirty="0" smtClean="0">
                <a:solidFill>
                  <a:srgbClr val="FF0000"/>
                </a:solidFill>
              </a:rPr>
              <a:t> jen pro L formy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AEB46-CE82-44BA-8CB4-3C93C50450B0}" type="slidenum">
              <a:rPr lang="cs-CZ" smtClean="0"/>
              <a:pPr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0658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Jiné</a:t>
            </a:r>
            <a:r>
              <a:rPr lang="cs-CZ" baseline="0" dirty="0" smtClean="0"/>
              <a:t> chemické skupiny </a:t>
            </a:r>
            <a:r>
              <a:rPr lang="cs-CZ" baseline="0" dirty="0" smtClean="0">
                <a:sym typeface="Wingdings" pitchFamily="2" charset="2"/>
              </a:rPr>
              <a:t></a:t>
            </a:r>
            <a:r>
              <a:rPr lang="cs-CZ" dirty="0" smtClean="0"/>
              <a:t> značně odlišné chemické vlastnosti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AEB46-CE82-44BA-8CB4-3C93C50450B0}" type="slidenum">
              <a:rPr lang="cs-CZ" smtClean="0"/>
              <a:pPr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450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372F0-DE2B-4C97-9260-FF8D787BCDB4}" type="datetimeFigureOut">
              <a:rPr lang="cs-CZ" smtClean="0"/>
              <a:pPr/>
              <a:t>9.9.2020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BB74-7841-43AD-BEFA-495F52E476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372F0-DE2B-4C97-9260-FF8D787BCDB4}" type="datetimeFigureOut">
              <a:rPr lang="cs-CZ" smtClean="0"/>
              <a:pPr/>
              <a:t>9.9.2020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BB74-7841-43AD-BEFA-495F52E476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372F0-DE2B-4C97-9260-FF8D787BCDB4}" type="datetimeFigureOut">
              <a:rPr lang="cs-CZ" smtClean="0"/>
              <a:pPr/>
              <a:t>9.9.2020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BB74-7841-43AD-BEFA-495F52E476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372F0-DE2B-4C97-9260-FF8D787BCDB4}" type="datetimeFigureOut">
              <a:rPr lang="cs-CZ" smtClean="0"/>
              <a:pPr/>
              <a:t>9.9.2020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BB74-7841-43AD-BEFA-495F52E476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372F0-DE2B-4C97-9260-FF8D787BCDB4}" type="datetimeFigureOut">
              <a:rPr lang="cs-CZ" smtClean="0"/>
              <a:pPr/>
              <a:t>9.9.2020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BB74-7841-43AD-BEFA-495F52E476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372F0-DE2B-4C97-9260-FF8D787BCDB4}" type="datetimeFigureOut">
              <a:rPr lang="cs-CZ" smtClean="0"/>
              <a:pPr/>
              <a:t>9.9.2020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BB74-7841-43AD-BEFA-495F52E476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372F0-DE2B-4C97-9260-FF8D787BCDB4}" type="datetimeFigureOut">
              <a:rPr lang="cs-CZ" smtClean="0"/>
              <a:pPr/>
              <a:t>9.9.2020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BB74-7841-43AD-BEFA-495F52E476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372F0-DE2B-4C97-9260-FF8D787BCDB4}" type="datetimeFigureOut">
              <a:rPr lang="cs-CZ" smtClean="0"/>
              <a:pPr/>
              <a:t>9.9.2020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BB74-7841-43AD-BEFA-495F52E476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372F0-DE2B-4C97-9260-FF8D787BCDB4}" type="datetimeFigureOut">
              <a:rPr lang="cs-CZ" smtClean="0"/>
              <a:pPr/>
              <a:t>9.9.2020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BB74-7841-43AD-BEFA-495F52E476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372F0-DE2B-4C97-9260-FF8D787BCDB4}" type="datetimeFigureOut">
              <a:rPr lang="cs-CZ" smtClean="0"/>
              <a:pPr/>
              <a:t>9.9.2020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BB74-7841-43AD-BEFA-495F52E476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372F0-DE2B-4C97-9260-FF8D787BCDB4}" type="datetimeFigureOut">
              <a:rPr lang="cs-CZ" smtClean="0"/>
              <a:pPr/>
              <a:t>9.9.2020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BB74-7841-43AD-BEFA-495F52E476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372F0-DE2B-4C97-9260-FF8D787BCDB4}" type="datetimeFigureOut">
              <a:rPr lang="cs-CZ" smtClean="0"/>
              <a:pPr/>
              <a:t>9.9.2020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2BB74-7841-43AD-BEFA-495F52E47608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image" Target="../media/image22.png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8.wmf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20.wmf"/><Relationship Id="rId4" Type="http://schemas.openxmlformats.org/officeDocument/2006/relationships/image" Target="../media/image17.wmf"/><Relationship Id="rId9" Type="http://schemas.openxmlformats.org/officeDocument/2006/relationships/oleObject" Target="../embeddings/oleObject20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26.png"/><Relationship Id="rId4" Type="http://schemas.openxmlformats.org/officeDocument/2006/relationships/image" Target="../media/image23.wmf"/><Relationship Id="rId9" Type="http://schemas.openxmlformats.org/officeDocument/2006/relationships/slide" Target="slide5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26.png"/><Relationship Id="rId4" Type="http://schemas.openxmlformats.org/officeDocument/2006/relationships/image" Target="../media/image25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7" Type="http://schemas.openxmlformats.org/officeDocument/2006/relationships/slide" Target="slide5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27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30.bin"/><Relationship Id="rId10" Type="http://schemas.openxmlformats.org/officeDocument/2006/relationships/image" Target="../media/image32.wmf"/><Relationship Id="rId4" Type="http://schemas.openxmlformats.org/officeDocument/2006/relationships/image" Target="../media/image29.wmf"/><Relationship Id="rId9" Type="http://schemas.openxmlformats.org/officeDocument/2006/relationships/oleObject" Target="../embeddings/oleObject32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oleObject" Target="../embeddings/oleObject33.bin"/><Relationship Id="rId7" Type="http://schemas.openxmlformats.org/officeDocument/2006/relationships/slide" Target="slide5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33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slide" Target="slide57.xml"/><Relationship Id="rId5" Type="http://schemas.openxmlformats.org/officeDocument/2006/relationships/image" Target="../media/image36.wmf"/><Relationship Id="rId4" Type="http://schemas.openxmlformats.org/officeDocument/2006/relationships/oleObject" Target="../embeddings/oleObject35.bin"/><Relationship Id="rId9" Type="http://schemas.openxmlformats.org/officeDocument/2006/relationships/image" Target="../media/image37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38.bin"/><Relationship Id="rId4" Type="http://schemas.openxmlformats.org/officeDocument/2006/relationships/image" Target="../media/image36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41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7" Type="http://schemas.openxmlformats.org/officeDocument/2006/relationships/slide" Target="slide5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42.bin"/><Relationship Id="rId4" Type="http://schemas.openxmlformats.org/officeDocument/2006/relationships/image" Target="../media/image43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44.bin"/><Relationship Id="rId4" Type="http://schemas.openxmlformats.org/officeDocument/2006/relationships/image" Target="../media/image45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46.bin"/><Relationship Id="rId4" Type="http://schemas.openxmlformats.org/officeDocument/2006/relationships/image" Target="../media/image47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oleObject" Target="../embeddings/oleObject47.bin"/><Relationship Id="rId7" Type="http://schemas.openxmlformats.org/officeDocument/2006/relationships/slide" Target="slide5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50.wmf"/><Relationship Id="rId11" Type="http://schemas.openxmlformats.org/officeDocument/2006/relationships/image" Target="../media/image53.png"/><Relationship Id="rId5" Type="http://schemas.openxmlformats.org/officeDocument/2006/relationships/oleObject" Target="../embeddings/oleObject48.bin"/><Relationship Id="rId10" Type="http://schemas.openxmlformats.org/officeDocument/2006/relationships/image" Target="../media/image52.jpeg"/><Relationship Id="rId4" Type="http://schemas.openxmlformats.org/officeDocument/2006/relationships/image" Target="../media/image49.wmf"/><Relationship Id="rId9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50.bin"/><Relationship Id="rId4" Type="http://schemas.openxmlformats.org/officeDocument/2006/relationships/image" Target="../media/image54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3" Type="http://schemas.openxmlformats.org/officeDocument/2006/relationships/slide" Target="slide60.xml"/><Relationship Id="rId7" Type="http://schemas.openxmlformats.org/officeDocument/2006/relationships/image" Target="../media/image5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51.bin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57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65.wmf"/><Relationship Id="rId5" Type="http://schemas.openxmlformats.org/officeDocument/2006/relationships/oleObject" Target="../embeddings/oleObject54.bin"/><Relationship Id="rId4" Type="http://schemas.openxmlformats.org/officeDocument/2006/relationships/image" Target="../media/image64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image" Target="../media/image67.png"/><Relationship Id="rId7" Type="http://schemas.openxmlformats.org/officeDocument/2006/relationships/oleObject" Target="../embeddings/oleObject5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55.bin"/><Relationship Id="rId4" Type="http://schemas.openxmlformats.org/officeDocument/2006/relationships/slide" Target="slide6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58.bin"/><Relationship Id="rId4" Type="http://schemas.openxmlformats.org/officeDocument/2006/relationships/image" Target="../media/image68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slide" Target="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g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6.wmf"/><Relationship Id="rId9" Type="http://schemas.openxmlformats.org/officeDocument/2006/relationships/image" Target="../media/image8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74.wmf"/><Relationship Id="rId5" Type="http://schemas.openxmlformats.org/officeDocument/2006/relationships/oleObject" Target="../embeddings/oleObject60.bin"/><Relationship Id="rId4" Type="http://schemas.openxmlformats.org/officeDocument/2006/relationships/image" Target="../media/image73.w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3" Type="http://schemas.openxmlformats.org/officeDocument/2006/relationships/oleObject" Target="../embeddings/oleObject61.bin"/><Relationship Id="rId7" Type="http://schemas.openxmlformats.org/officeDocument/2006/relationships/oleObject" Target="../embeddings/oleObject6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77.wmf"/><Relationship Id="rId5" Type="http://schemas.openxmlformats.org/officeDocument/2006/relationships/oleObject" Target="../embeddings/oleObject62.bin"/><Relationship Id="rId10" Type="http://schemas.openxmlformats.org/officeDocument/2006/relationships/image" Target="../media/image79.wmf"/><Relationship Id="rId4" Type="http://schemas.openxmlformats.org/officeDocument/2006/relationships/image" Target="../media/image76.wmf"/><Relationship Id="rId9" Type="http://schemas.openxmlformats.org/officeDocument/2006/relationships/oleObject" Target="../embeddings/oleObject64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3" Type="http://schemas.openxmlformats.org/officeDocument/2006/relationships/oleObject" Target="../embeddings/oleObject65.bin"/><Relationship Id="rId7" Type="http://schemas.openxmlformats.org/officeDocument/2006/relationships/oleObject" Target="../embeddings/oleObject6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77.wmf"/><Relationship Id="rId5" Type="http://schemas.openxmlformats.org/officeDocument/2006/relationships/oleObject" Target="../embeddings/oleObject66.bin"/><Relationship Id="rId10" Type="http://schemas.openxmlformats.org/officeDocument/2006/relationships/image" Target="../media/image79.wmf"/><Relationship Id="rId4" Type="http://schemas.openxmlformats.org/officeDocument/2006/relationships/image" Target="../media/image76.wmf"/><Relationship Id="rId9" Type="http://schemas.openxmlformats.org/officeDocument/2006/relationships/oleObject" Target="../embeddings/oleObject68.bin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64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slide" Target="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87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89.gif"/><Relationship Id="rId5" Type="http://schemas.openxmlformats.org/officeDocument/2006/relationships/image" Target="../media/image88.wmf"/><Relationship Id="rId4" Type="http://schemas.openxmlformats.org/officeDocument/2006/relationships/oleObject" Target="../embeddings/oleObject70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11.jpeg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90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4.bin"/><Relationship Id="rId3" Type="http://schemas.openxmlformats.org/officeDocument/2006/relationships/image" Target="../media/image96.gif"/><Relationship Id="rId7" Type="http://schemas.openxmlformats.org/officeDocument/2006/relationships/image" Target="../media/image94.wmf"/><Relationship Id="rId12" Type="http://schemas.openxmlformats.org/officeDocument/2006/relationships/slide" Target="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73.bin"/><Relationship Id="rId11" Type="http://schemas.openxmlformats.org/officeDocument/2006/relationships/image" Target="../media/image25.wmf"/><Relationship Id="rId5" Type="http://schemas.openxmlformats.org/officeDocument/2006/relationships/image" Target="../media/image98.gif"/><Relationship Id="rId10" Type="http://schemas.openxmlformats.org/officeDocument/2006/relationships/oleObject" Target="../embeddings/oleObject75.bin"/><Relationship Id="rId4" Type="http://schemas.openxmlformats.org/officeDocument/2006/relationships/image" Target="../media/image97.gif"/><Relationship Id="rId9" Type="http://schemas.openxmlformats.org/officeDocument/2006/relationships/image" Target="../media/image95.wm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image" Target="../media/image99.gif"/><Relationship Id="rId7" Type="http://schemas.openxmlformats.org/officeDocument/2006/relationships/oleObject" Target="../embeddings/oleObject7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76.bin"/><Relationship Id="rId4" Type="http://schemas.openxmlformats.org/officeDocument/2006/relationships/image" Target="../media/image100.gif"/><Relationship Id="rId9" Type="http://schemas.openxmlformats.org/officeDocument/2006/relationships/slide" Target="slide14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image" Target="../media/image101.gif"/><Relationship Id="rId7" Type="http://schemas.openxmlformats.org/officeDocument/2006/relationships/oleObject" Target="../embeddings/oleObject7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78.bin"/><Relationship Id="rId4" Type="http://schemas.openxmlformats.org/officeDocument/2006/relationships/image" Target="../media/image102.gif"/><Relationship Id="rId9" Type="http://schemas.openxmlformats.org/officeDocument/2006/relationships/slide" Target="slide1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8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80.bin"/><Relationship Id="rId4" Type="http://schemas.openxmlformats.org/officeDocument/2006/relationships/image" Target="../media/image104.gif"/><Relationship Id="rId9" Type="http://schemas.openxmlformats.org/officeDocument/2006/relationships/slide" Target="slide18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wmf"/><Relationship Id="rId3" Type="http://schemas.openxmlformats.org/officeDocument/2006/relationships/image" Target="../media/image107.gif"/><Relationship Id="rId7" Type="http://schemas.openxmlformats.org/officeDocument/2006/relationships/oleObject" Target="../embeddings/oleObject8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105.wmf"/><Relationship Id="rId5" Type="http://schemas.openxmlformats.org/officeDocument/2006/relationships/oleObject" Target="../embeddings/oleObject82.bin"/><Relationship Id="rId4" Type="http://schemas.openxmlformats.org/officeDocument/2006/relationships/image" Target="../media/image108.gif"/><Relationship Id="rId9" Type="http://schemas.openxmlformats.org/officeDocument/2006/relationships/slide" Target="slide2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gif"/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2.xml"/><Relationship Id="rId4" Type="http://schemas.openxmlformats.org/officeDocument/2006/relationships/slide" Target="slide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3.wm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5.bin"/><Relationship Id="rId3" Type="http://schemas.openxmlformats.org/officeDocument/2006/relationships/image" Target="../media/image111.gif"/><Relationship Id="rId7" Type="http://schemas.openxmlformats.org/officeDocument/2006/relationships/image" Target="../media/image5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Relationship Id="rId6" Type="http://schemas.openxmlformats.org/officeDocument/2006/relationships/oleObject" Target="../embeddings/oleObject84.bin"/><Relationship Id="rId5" Type="http://schemas.openxmlformats.org/officeDocument/2006/relationships/slide" Target="slide28.xml"/><Relationship Id="rId4" Type="http://schemas.openxmlformats.org/officeDocument/2006/relationships/image" Target="../media/image112.gif"/><Relationship Id="rId9" Type="http://schemas.openxmlformats.org/officeDocument/2006/relationships/image" Target="../media/image57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gif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7.bin"/><Relationship Id="rId3" Type="http://schemas.openxmlformats.org/officeDocument/2006/relationships/image" Target="../media/image114.gif"/><Relationship Id="rId7" Type="http://schemas.openxmlformats.org/officeDocument/2006/relationships/image" Target="../media/image6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Relationship Id="rId6" Type="http://schemas.openxmlformats.org/officeDocument/2006/relationships/oleObject" Target="../embeddings/oleObject86.bin"/><Relationship Id="rId5" Type="http://schemas.openxmlformats.org/officeDocument/2006/relationships/slide" Target="slide36.xml"/><Relationship Id="rId4" Type="http://schemas.openxmlformats.org/officeDocument/2006/relationships/image" Target="../media/image115.gif"/><Relationship Id="rId9" Type="http://schemas.openxmlformats.org/officeDocument/2006/relationships/image" Target="../media/image66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gif"/><Relationship Id="rId2" Type="http://schemas.openxmlformats.org/officeDocument/2006/relationships/slide" Target="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7.gi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1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g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image" Target="../media/image121.gi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1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4.w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8.wmf"/><Relationship Id="rId4" Type="http://schemas.openxmlformats.org/officeDocument/2006/relationships/image" Target="../media/image13.wmf"/><Relationship Id="rId9" Type="http://schemas.openxmlformats.org/officeDocument/2006/relationships/oleObject" Target="../embeddings/oleObject1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ISOMERIE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Běla Marie Samková</a:t>
            </a:r>
          </a:p>
          <a:p>
            <a:r>
              <a:rPr lang="cs-CZ" sz="2000" dirty="0" smtClean="0"/>
              <a:t>Milada Teplá (školitel)</a:t>
            </a:r>
            <a:br>
              <a:rPr lang="cs-CZ" sz="2000" dirty="0" smtClean="0"/>
            </a:br>
            <a:r>
              <a:rPr lang="cs-CZ" sz="2000" dirty="0" smtClean="0"/>
              <a:t>Přírodovědecká fakulta </a:t>
            </a:r>
            <a:r>
              <a:rPr lang="cs-CZ" sz="2000" dirty="0" smtClean="0"/>
              <a:t>UK</a:t>
            </a:r>
          </a:p>
          <a:p>
            <a:r>
              <a:rPr lang="cs-CZ" sz="2000" smtClean="0"/>
              <a:t>Praha 2018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Řetězové isomery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Řetězové</a:t>
            </a:r>
            <a:r>
              <a:rPr lang="cs-CZ" dirty="0" smtClean="0"/>
              <a:t> isomery se liší uspořádáním uhlovodíkového řetězce</a:t>
            </a:r>
          </a:p>
          <a:p>
            <a:endParaRPr lang="cs-CZ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cs-CZ" i="1" dirty="0" smtClean="0">
                <a:solidFill>
                  <a:schemeClr val="accent3">
                    <a:lumMod val="50000"/>
                  </a:schemeClr>
                </a:solidFill>
              </a:rPr>
              <a:t>Úkol: Vytvořte co nejvíce různých molekul, které obsahují právě 6 atomů uhlíku a 14 atomů vodíku. </a:t>
            </a:r>
          </a:p>
          <a:p>
            <a:endParaRPr lang="cs-CZ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i="1" dirty="0" smtClean="0">
                <a:solidFill>
                  <a:schemeClr val="accent3">
                    <a:lumMod val="50000"/>
                  </a:schemeClr>
                </a:solidFill>
              </a:rPr>
              <a:t>Našli jste všechny?</a:t>
            </a:r>
          </a:p>
        </p:txBody>
      </p:sp>
      <p:graphicFrame>
        <p:nvGraphicFramePr>
          <p:cNvPr id="83970" name="Object 2"/>
          <p:cNvGraphicFramePr>
            <a:graphicFrameLocks noChangeAspect="1"/>
          </p:cNvGraphicFramePr>
          <p:nvPr/>
        </p:nvGraphicFramePr>
        <p:xfrm>
          <a:off x="5940152" y="4437112"/>
          <a:ext cx="2658984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27" name="ChemSketch" r:id="rId3" imgW="1429512" imgH="387096" progId="ACD.ChemSketch.20">
                  <p:embed/>
                </p:oleObj>
              </mc:Choice>
              <mc:Fallback>
                <p:oleObj name="ChemSketch" r:id="rId3" imgW="1429512" imgH="387096" progId="ACD.ChemSketch.20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152" y="4437112"/>
                        <a:ext cx="2658984" cy="7200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971" name="Object 3"/>
          <p:cNvGraphicFramePr>
            <a:graphicFrameLocks noChangeAspect="1"/>
          </p:cNvGraphicFramePr>
          <p:nvPr/>
        </p:nvGraphicFramePr>
        <p:xfrm>
          <a:off x="683568" y="1772816"/>
          <a:ext cx="1991580" cy="10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28" name="ChemSketch" r:id="rId5" imgW="1136904" imgH="576072" progId="ACD.ChemSketch.20">
                  <p:embed/>
                </p:oleObj>
              </mc:Choice>
              <mc:Fallback>
                <p:oleObj name="ChemSketch" r:id="rId5" imgW="1136904" imgH="576072" progId="ACD.ChemSketch.20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1772816"/>
                        <a:ext cx="1991580" cy="100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972" name="Object 4"/>
          <p:cNvGraphicFramePr>
            <a:graphicFrameLocks noChangeAspect="1"/>
          </p:cNvGraphicFramePr>
          <p:nvPr/>
        </p:nvGraphicFramePr>
        <p:xfrm>
          <a:off x="5004048" y="1844824"/>
          <a:ext cx="3312366" cy="361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29" name="ChemSketch" r:id="rId7" imgW="1761744" imgH="192024" progId="ACD.ChemSketch.20">
                  <p:embed/>
                </p:oleObj>
              </mc:Choice>
              <mc:Fallback>
                <p:oleObj name="ChemSketch" r:id="rId7" imgW="1761744" imgH="192024" progId="ACD.ChemSketch.20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048" y="1844824"/>
                        <a:ext cx="3312366" cy="3610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975" name="Object 7"/>
          <p:cNvGraphicFramePr>
            <a:graphicFrameLocks noChangeAspect="1"/>
          </p:cNvGraphicFramePr>
          <p:nvPr/>
        </p:nvGraphicFramePr>
        <p:xfrm>
          <a:off x="5737135" y="2782516"/>
          <a:ext cx="1872532" cy="1006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30" name="ChemSketch" r:id="rId9" imgW="1036320" imgH="557784" progId="ACD.ChemSketch.20">
                  <p:embed/>
                </p:oleObj>
              </mc:Choice>
              <mc:Fallback>
                <p:oleObj name="ChemSketch" r:id="rId9" imgW="1036320" imgH="557784" progId="ACD.ChemSketch.20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7135" y="2782516"/>
                        <a:ext cx="1872532" cy="10065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976" name="Object 8"/>
          <p:cNvGraphicFramePr>
            <a:graphicFrameLocks noChangeAspect="1"/>
          </p:cNvGraphicFramePr>
          <p:nvPr/>
        </p:nvGraphicFramePr>
        <p:xfrm>
          <a:off x="1115616" y="3501008"/>
          <a:ext cx="1939174" cy="1009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31" name="ChemSketch" r:id="rId11" imgW="1112520" imgH="579120" progId="ACD.ChemSketch.20">
                  <p:embed/>
                </p:oleObj>
              </mc:Choice>
              <mc:Fallback>
                <p:oleObj name="ChemSketch" r:id="rId11" imgW="1112520" imgH="579120" progId="ACD.ChemSketch.20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3501008"/>
                        <a:ext cx="1939174" cy="10096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ovéPole 10"/>
          <p:cNvSpPr txBox="1"/>
          <p:nvPr/>
        </p:nvSpPr>
        <p:spPr>
          <a:xfrm>
            <a:off x="3851920" y="2996952"/>
            <a:ext cx="1008112" cy="523220"/>
          </a:xfrm>
          <a:prstGeom prst="rect">
            <a:avLst/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800" b="1" dirty="0" smtClean="0"/>
              <a:t>C</a:t>
            </a:r>
            <a:r>
              <a:rPr lang="cs-CZ" sz="2800" b="1" baseline="-25000" dirty="0" smtClean="0"/>
              <a:t>6</a:t>
            </a:r>
            <a:r>
              <a:rPr lang="cs-CZ" sz="2800" b="1" dirty="0" smtClean="0"/>
              <a:t>H</a:t>
            </a:r>
            <a:r>
              <a:rPr lang="cs-CZ" sz="2800" b="1" baseline="-25000" dirty="0" smtClean="0"/>
              <a:t>14</a:t>
            </a:r>
            <a:endParaRPr lang="cs-CZ" sz="2800" b="1" baseline="-25000" dirty="0"/>
          </a:p>
        </p:txBody>
      </p:sp>
      <p:pic>
        <p:nvPicPr>
          <p:cNvPr id="83980" name="Picture 12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169" t="69033" r="48419" b="17667"/>
          <a:stretch>
            <a:fillRect/>
          </a:stretch>
        </p:blipFill>
        <p:spPr bwMode="auto">
          <a:xfrm>
            <a:off x="2195736" y="5351149"/>
            <a:ext cx="3168352" cy="970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</a:t>
            </a:r>
            <a:r>
              <a:rPr lang="cs-CZ" baseline="-25000" dirty="0" smtClean="0"/>
              <a:t>5</a:t>
            </a:r>
            <a:r>
              <a:rPr lang="cs-CZ" dirty="0" smtClean="0"/>
              <a:t> H</a:t>
            </a:r>
            <a:r>
              <a:rPr lang="cs-CZ" baseline="-25000" dirty="0" smtClean="0"/>
              <a:t>12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Pentan</a:t>
            </a:r>
          </a:p>
          <a:p>
            <a:pPr>
              <a:buNone/>
            </a:pPr>
            <a:endParaRPr lang="cs-CZ" sz="2800" dirty="0" smtClean="0"/>
          </a:p>
          <a:p>
            <a:endParaRPr lang="cs-CZ" sz="2800" dirty="0" smtClean="0"/>
          </a:p>
          <a:p>
            <a:r>
              <a:rPr lang="cs-CZ" sz="2800" dirty="0" smtClean="0"/>
              <a:t> 2-</a:t>
            </a:r>
            <a:r>
              <a:rPr lang="cs-CZ" sz="2800" dirty="0" err="1" smtClean="0"/>
              <a:t>methylbutan</a:t>
            </a:r>
            <a:endParaRPr lang="cs-CZ" sz="2800" dirty="0" smtClean="0"/>
          </a:p>
          <a:p>
            <a:endParaRPr lang="cs-CZ" sz="2800" dirty="0" smtClean="0"/>
          </a:p>
          <a:p>
            <a:endParaRPr lang="cs-CZ" sz="2800" dirty="0" smtClean="0"/>
          </a:p>
          <a:p>
            <a:r>
              <a:rPr lang="cs-CZ" sz="2800" dirty="0" smtClean="0"/>
              <a:t> 2,2-</a:t>
            </a:r>
            <a:r>
              <a:rPr lang="cs-CZ" sz="2800" dirty="0" err="1" smtClean="0"/>
              <a:t>dimethylpropan</a:t>
            </a:r>
            <a:endParaRPr lang="cs-CZ" sz="2800" dirty="0" smtClean="0"/>
          </a:p>
          <a:p>
            <a:endParaRPr lang="cs-CZ" dirty="0" smtClean="0"/>
          </a:p>
          <a:p>
            <a:endParaRPr lang="cs-CZ" b="1" dirty="0" smtClean="0"/>
          </a:p>
          <a:p>
            <a:endParaRPr lang="cs-CZ" dirty="0"/>
          </a:p>
        </p:txBody>
      </p:sp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1927225" y="2371725"/>
          <a:ext cx="2747963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47" name="ChemSketch" r:id="rId3" imgW="1484376" imgH="179832" progId="ACD.ChemSketch.20">
                  <p:embed/>
                </p:oleObj>
              </mc:Choice>
              <mc:Fallback>
                <p:oleObj name="ChemSketch" r:id="rId3" imgW="1484376" imgH="179832" progId="ACD.ChemSketch.20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7225" y="2371725"/>
                        <a:ext cx="2747963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5" name="Object 3"/>
          <p:cNvGraphicFramePr>
            <a:graphicFrameLocks noChangeAspect="1"/>
          </p:cNvGraphicFramePr>
          <p:nvPr/>
        </p:nvGraphicFramePr>
        <p:xfrm>
          <a:off x="2279650" y="3833813"/>
          <a:ext cx="2268538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48" name="ChemSketch" r:id="rId5" imgW="1252728" imgH="441960" progId="ACD.ChemSketch.20">
                  <p:embed/>
                </p:oleObj>
              </mc:Choice>
              <mc:Fallback>
                <p:oleObj name="ChemSketch" r:id="rId5" imgW="1252728" imgH="441960" progId="ACD.ChemSketch.20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9650" y="3833813"/>
                        <a:ext cx="2268538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6" name="Object 4"/>
          <p:cNvGraphicFramePr>
            <a:graphicFrameLocks noChangeAspect="1"/>
          </p:cNvGraphicFramePr>
          <p:nvPr/>
        </p:nvGraphicFramePr>
        <p:xfrm>
          <a:off x="2627784" y="5301208"/>
          <a:ext cx="1368152" cy="954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49" name="ChemSketch" r:id="rId7" imgW="746760" imgH="521208" progId="ACD.ChemSketch.20">
                  <p:embed/>
                </p:oleObj>
              </mc:Choice>
              <mc:Fallback>
                <p:oleObj name="ChemSketch" r:id="rId7" imgW="746760" imgH="521208" progId="ACD.ChemSketch.20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784" y="5301208"/>
                        <a:ext cx="1368152" cy="9547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ovéPole 10">
            <a:hlinkClick r:id="rId9" action="ppaction://hlinksldjump"/>
          </p:cNvPr>
          <p:cNvSpPr txBox="1"/>
          <p:nvPr/>
        </p:nvSpPr>
        <p:spPr>
          <a:xfrm>
            <a:off x="8028384" y="332656"/>
            <a:ext cx="936104" cy="646331"/>
          </a:xfrm>
          <a:prstGeom prst="rect">
            <a:avLst/>
          </a:prstGeom>
          <a:ln w="381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 smtClean="0"/>
              <a:t>Otáčivý model</a:t>
            </a:r>
            <a:endParaRPr lang="cs-CZ" b="1" dirty="0"/>
          </a:p>
        </p:txBody>
      </p:sp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10" cstate="print"/>
          <a:srcRect l="66149" t="30100" r="18495" b="17401"/>
          <a:stretch>
            <a:fillRect/>
          </a:stretch>
        </p:blipFill>
        <p:spPr bwMode="auto">
          <a:xfrm>
            <a:off x="6156176" y="1196752"/>
            <a:ext cx="2808312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Konstituční isomery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Pentan</a:t>
            </a:r>
          </a:p>
          <a:p>
            <a:pPr lvl="1"/>
            <a:r>
              <a:rPr lang="cs-CZ" dirty="0" smtClean="0"/>
              <a:t>Teplota tání (-130°C)</a:t>
            </a:r>
          </a:p>
          <a:p>
            <a:pPr lvl="1"/>
            <a:r>
              <a:rPr lang="cs-CZ" dirty="0" smtClean="0"/>
              <a:t>Teplota varu (36°C)</a:t>
            </a:r>
          </a:p>
          <a:p>
            <a:endParaRPr lang="cs-CZ" dirty="0" smtClean="0"/>
          </a:p>
          <a:p>
            <a:r>
              <a:rPr lang="cs-CZ" dirty="0" smtClean="0"/>
              <a:t>2,2-</a:t>
            </a:r>
            <a:r>
              <a:rPr lang="cs-CZ" dirty="0" err="1" smtClean="0"/>
              <a:t>dimethylpropan</a:t>
            </a:r>
            <a:endParaRPr lang="cs-CZ" dirty="0" smtClean="0"/>
          </a:p>
          <a:p>
            <a:pPr lvl="1"/>
            <a:r>
              <a:rPr lang="cs-CZ" dirty="0" smtClean="0"/>
              <a:t>Teplota tání (-16,5°C)</a:t>
            </a:r>
            <a:endParaRPr lang="cs-CZ" u="sng" dirty="0" smtClean="0">
              <a:solidFill>
                <a:srgbClr val="FF0000"/>
              </a:solidFill>
            </a:endParaRPr>
          </a:p>
          <a:p>
            <a:pPr lvl="1"/>
            <a:r>
              <a:rPr lang="cs-CZ" dirty="0" smtClean="0"/>
              <a:t>Teplota varu (9,5°C)</a:t>
            </a:r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endParaRPr lang="cs-CZ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lvl="1"/>
            <a:endParaRPr lang="cs-CZ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572000" y="4778459"/>
          <a:ext cx="1368152" cy="954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94" name="ChemSketch" r:id="rId3" imgW="746760" imgH="521208" progId="ACD.ChemSketch.20">
                  <p:embed/>
                </p:oleObj>
              </mc:Choice>
              <mc:Fallback>
                <p:oleObj name="ChemSketch" r:id="rId3" imgW="746760" imgH="521208" progId="ACD.ChemSketch.20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778459"/>
                        <a:ext cx="1368152" cy="9547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149" t="62299" r="18495" b="17401"/>
          <a:stretch>
            <a:fillRect/>
          </a:stretch>
        </p:blipFill>
        <p:spPr bwMode="auto">
          <a:xfrm>
            <a:off x="6084168" y="4149080"/>
            <a:ext cx="280831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 l="66149" t="30100" r="18495" b="59482"/>
          <a:stretch>
            <a:fillRect/>
          </a:stretch>
        </p:blipFill>
        <p:spPr bwMode="auto">
          <a:xfrm>
            <a:off x="5940152" y="1628800"/>
            <a:ext cx="2808312" cy="1071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1973" name="Object 5"/>
          <p:cNvGraphicFramePr>
            <a:graphicFrameLocks noChangeAspect="1"/>
          </p:cNvGraphicFramePr>
          <p:nvPr/>
        </p:nvGraphicFramePr>
        <p:xfrm>
          <a:off x="4488333" y="2807593"/>
          <a:ext cx="2747963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95" name="ChemSketch" r:id="rId6" imgW="1484376" imgH="179832" progId="ACD.ChemSketch.20">
                  <p:embed/>
                </p:oleObj>
              </mc:Choice>
              <mc:Fallback>
                <p:oleObj name="ChemSketch" r:id="rId6" imgW="1484376" imgH="179832" progId="ACD.ChemSketch.20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8333" y="2807593"/>
                        <a:ext cx="2747963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Polohové isomery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Polohové </a:t>
            </a:r>
            <a:r>
              <a:rPr lang="cs-CZ" dirty="0" smtClean="0"/>
              <a:t>isomery se liší umístěním </a:t>
            </a:r>
            <a:r>
              <a:rPr lang="cs-CZ" dirty="0"/>
              <a:t>funkční skupiny nebo násobné </a:t>
            </a:r>
            <a:r>
              <a:rPr lang="cs-CZ" dirty="0" smtClean="0"/>
              <a:t>vazby</a:t>
            </a:r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	</a:t>
            </a:r>
            <a:r>
              <a:rPr lang="cs-CZ" dirty="0" err="1" smtClean="0"/>
              <a:t>But</a:t>
            </a:r>
            <a:r>
              <a:rPr lang="cs-CZ" dirty="0" smtClean="0"/>
              <a:t>-2-</a:t>
            </a:r>
            <a:r>
              <a:rPr lang="cs-CZ" dirty="0" err="1" smtClean="0"/>
              <a:t>en</a:t>
            </a:r>
            <a:r>
              <a:rPr lang="cs-CZ" dirty="0" smtClean="0"/>
              <a:t>				</a:t>
            </a:r>
            <a:r>
              <a:rPr lang="cs-CZ" dirty="0" err="1" smtClean="0"/>
              <a:t>But</a:t>
            </a:r>
            <a:r>
              <a:rPr lang="cs-CZ" dirty="0" smtClean="0"/>
              <a:t>-1-</a:t>
            </a:r>
            <a:r>
              <a:rPr lang="cs-CZ" dirty="0" err="1" smtClean="0"/>
              <a:t>en</a:t>
            </a:r>
            <a:endParaRPr lang="cs-CZ" dirty="0" smtClean="0"/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	C</a:t>
            </a:r>
            <a:r>
              <a:rPr lang="cs-CZ" baseline="-25000" dirty="0" smtClean="0"/>
              <a:t>X</a:t>
            </a:r>
            <a:r>
              <a:rPr lang="cs-CZ" dirty="0" smtClean="0"/>
              <a:t>H</a:t>
            </a:r>
            <a:r>
              <a:rPr lang="cs-CZ" baseline="-25000" dirty="0" smtClean="0"/>
              <a:t>X				</a:t>
            </a:r>
            <a:r>
              <a:rPr lang="cs-CZ" dirty="0" smtClean="0"/>
              <a:t> </a:t>
            </a:r>
            <a:r>
              <a:rPr lang="cs-CZ" dirty="0" err="1" smtClean="0"/>
              <a:t>C</a:t>
            </a:r>
            <a:r>
              <a:rPr lang="cs-CZ" baseline="-25000" dirty="0" err="1" smtClean="0"/>
              <a:t>X</a:t>
            </a:r>
            <a:r>
              <a:rPr lang="cs-CZ" dirty="0" err="1" smtClean="0"/>
              <a:t>H</a:t>
            </a:r>
            <a:r>
              <a:rPr lang="cs-CZ" baseline="-25000" dirty="0" err="1" smtClean="0"/>
              <a:t>X</a:t>
            </a:r>
            <a:endParaRPr lang="cs-CZ" baseline="-25000" dirty="0" smtClean="0"/>
          </a:p>
          <a:p>
            <a:pPr>
              <a:buNone/>
            </a:pPr>
            <a:endParaRPr lang="cs-CZ" sz="2800" i="1" dirty="0" smtClean="0"/>
          </a:p>
          <a:p>
            <a:pPr>
              <a:buNone/>
            </a:pPr>
            <a:r>
              <a:rPr lang="cs-CZ" sz="2800" i="1" dirty="0" smtClean="0">
                <a:solidFill>
                  <a:schemeClr val="accent3">
                    <a:lumMod val="50000"/>
                  </a:schemeClr>
                </a:solidFill>
              </a:rPr>
              <a:t>Úkol: Doplňte sumární vzorec obou sloučenin</a:t>
            </a:r>
          </a:p>
        </p:txBody>
      </p:sp>
      <p:graphicFrame>
        <p:nvGraphicFramePr>
          <p:cNvPr id="15361" name="Object 1"/>
          <p:cNvGraphicFramePr>
            <a:graphicFrameLocks noChangeAspect="1"/>
          </p:cNvGraphicFramePr>
          <p:nvPr/>
        </p:nvGraphicFramePr>
        <p:xfrm>
          <a:off x="5148064" y="3933056"/>
          <a:ext cx="1966614" cy="2987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3" name="ChemSketch" r:id="rId3" imgW="1200912" imgH="182880" progId="ACD.ChemSketch.20">
                  <p:embed/>
                </p:oleObj>
              </mc:Choice>
              <mc:Fallback>
                <p:oleObj name="ChemSketch" r:id="rId3" imgW="1200912" imgH="182880" progId="ACD.ChemSketch.20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3933056"/>
                        <a:ext cx="1966614" cy="2987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898006" y="4005064"/>
          <a:ext cx="2017810" cy="306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4" name="ChemSketch" r:id="rId5" imgW="1200912" imgH="182880" progId="ACD.ChemSketch.20">
                  <p:embed/>
                </p:oleObj>
              </mc:Choice>
              <mc:Fallback>
                <p:oleObj name="ChemSketch" r:id="rId5" imgW="1200912" imgH="182880" progId="ACD.ChemSketch.2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8006" y="4005064"/>
                        <a:ext cx="2017810" cy="3065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ovéPole 9">
            <a:hlinkClick r:id="rId7" action="ppaction://hlinksldjump"/>
          </p:cNvPr>
          <p:cNvSpPr txBox="1"/>
          <p:nvPr/>
        </p:nvSpPr>
        <p:spPr>
          <a:xfrm>
            <a:off x="7812360" y="3284984"/>
            <a:ext cx="936104" cy="646331"/>
          </a:xfrm>
          <a:prstGeom prst="rect">
            <a:avLst/>
          </a:prstGeom>
          <a:ln w="381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 smtClean="0"/>
              <a:t>Otáčivý model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</a:t>
            </a:r>
            <a:r>
              <a:rPr lang="cs-CZ" baseline="-25000" dirty="0" smtClean="0"/>
              <a:t>4</a:t>
            </a:r>
            <a:r>
              <a:rPr lang="cs-CZ" dirty="0" smtClean="0"/>
              <a:t>H</a:t>
            </a:r>
            <a:r>
              <a:rPr lang="cs-CZ" baseline="-25000" dirty="0" smtClean="0"/>
              <a:t>8</a:t>
            </a:r>
            <a:endParaRPr lang="cs-CZ" baseline="-25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smtClean="0">
                <a:solidFill>
                  <a:schemeClr val="accent3">
                    <a:lumMod val="50000"/>
                  </a:schemeClr>
                </a:solidFill>
              </a:rPr>
              <a:t>Úkol: Vytvořte co nejvíce různých molekul, které obsahují právě 4 atomy uhlíku a 8 atomů vodíku.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i="1" dirty="0" smtClean="0">
                <a:solidFill>
                  <a:schemeClr val="accent3">
                    <a:lumMod val="50000"/>
                  </a:schemeClr>
                </a:solidFill>
              </a:rPr>
              <a:t>Našli jste všechny?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851920" y="2996952"/>
            <a:ext cx="1008112" cy="523220"/>
          </a:xfrm>
          <a:prstGeom prst="rect">
            <a:avLst/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800" b="1" dirty="0" smtClean="0"/>
              <a:t>C</a:t>
            </a:r>
            <a:r>
              <a:rPr lang="cs-CZ" sz="2800" b="1" baseline="-25000" dirty="0" smtClean="0"/>
              <a:t>4</a:t>
            </a:r>
            <a:r>
              <a:rPr lang="cs-CZ" sz="2800" b="1" dirty="0" smtClean="0"/>
              <a:t>H</a:t>
            </a:r>
            <a:r>
              <a:rPr lang="cs-CZ" sz="2800" b="1" baseline="-25000" dirty="0" smtClean="0"/>
              <a:t>8</a:t>
            </a:r>
            <a:endParaRPr lang="cs-CZ" sz="2800" b="1" baseline="-25000" dirty="0"/>
          </a:p>
        </p:txBody>
      </p:sp>
      <p:sp>
        <p:nvSpPr>
          <p:cNvPr id="13" name="Obdélník 12"/>
          <p:cNvSpPr/>
          <p:nvPr/>
        </p:nvSpPr>
        <p:spPr>
          <a:xfrm>
            <a:off x="766022" y="4725144"/>
            <a:ext cx="75272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i="1" dirty="0" smtClean="0">
                <a:solidFill>
                  <a:schemeClr val="accent3">
                    <a:lumMod val="50000"/>
                  </a:schemeClr>
                </a:solidFill>
              </a:rPr>
              <a:t>Otázka: Jaké druhy konstituční isomerie můžeme najít mezi uvedenými molekulami?</a:t>
            </a:r>
          </a:p>
        </p:txBody>
      </p:sp>
      <p:graphicFrame>
        <p:nvGraphicFramePr>
          <p:cNvPr id="139266" name="Object 2"/>
          <p:cNvGraphicFramePr>
            <a:graphicFrameLocks noChangeAspect="1"/>
          </p:cNvGraphicFramePr>
          <p:nvPr/>
        </p:nvGraphicFramePr>
        <p:xfrm>
          <a:off x="6228184" y="3573016"/>
          <a:ext cx="1287712" cy="865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12" name="ChemSketch" r:id="rId3" imgW="640080" imgH="429768" progId="ACD.ChemSketch.20">
                  <p:embed/>
                </p:oleObj>
              </mc:Choice>
              <mc:Fallback>
                <p:oleObj name="ChemSketch" r:id="rId3" imgW="640080" imgH="429768" progId="ACD.ChemSketch.20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8184" y="3573016"/>
                        <a:ext cx="1287712" cy="8659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9267" name="Object 3"/>
          <p:cNvGraphicFramePr>
            <a:graphicFrameLocks noChangeAspect="1"/>
          </p:cNvGraphicFramePr>
          <p:nvPr/>
        </p:nvGraphicFramePr>
        <p:xfrm>
          <a:off x="5128476" y="1430733"/>
          <a:ext cx="2755892" cy="397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13" name="ChemSketch" r:id="rId5" imgW="1243584" imgH="179832" progId="ACD.ChemSketch.20">
                  <p:embed/>
                </p:oleObj>
              </mc:Choice>
              <mc:Fallback>
                <p:oleObj name="ChemSketch" r:id="rId5" imgW="1243584" imgH="179832" progId="ACD.ChemSketch.20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8476" y="1430733"/>
                        <a:ext cx="2755892" cy="3977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9268" name="Object 4"/>
          <p:cNvGraphicFramePr>
            <a:graphicFrameLocks noChangeAspect="1"/>
          </p:cNvGraphicFramePr>
          <p:nvPr/>
        </p:nvGraphicFramePr>
        <p:xfrm>
          <a:off x="755576" y="3861048"/>
          <a:ext cx="2755892" cy="397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14" name="ChemSketch" r:id="rId7" imgW="1243584" imgH="179832" progId="ACD.ChemSketch.20">
                  <p:embed/>
                </p:oleObj>
              </mc:Choice>
              <mc:Fallback>
                <p:oleObj name="ChemSketch" r:id="rId7" imgW="1243584" imgH="179832" progId="ACD.ChemSketch.20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3861048"/>
                        <a:ext cx="2755892" cy="3977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9271" name="Object 7"/>
          <p:cNvGraphicFramePr>
            <a:graphicFrameLocks noChangeAspect="1"/>
          </p:cNvGraphicFramePr>
          <p:nvPr/>
        </p:nvGraphicFramePr>
        <p:xfrm>
          <a:off x="683568" y="1484784"/>
          <a:ext cx="1859938" cy="852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15" name="ChemSketch" r:id="rId9" imgW="917448" imgH="420624" progId="ACD.ChemSketch.20">
                  <p:embed/>
                </p:oleObj>
              </mc:Choice>
              <mc:Fallback>
                <p:oleObj name="ChemSketch" r:id="rId9" imgW="917448" imgH="420624" progId="ACD.ChemSketch.20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1484784"/>
                        <a:ext cx="1859938" cy="8527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</a:t>
            </a:r>
            <a:r>
              <a:rPr lang="cs-CZ" baseline="-25000" dirty="0" smtClean="0"/>
              <a:t>3</a:t>
            </a:r>
            <a:r>
              <a:rPr lang="cs-CZ" dirty="0" smtClean="0"/>
              <a:t>H</a:t>
            </a:r>
            <a:r>
              <a:rPr lang="cs-CZ" baseline="-25000" dirty="0" smtClean="0"/>
              <a:t>7</a:t>
            </a:r>
            <a:r>
              <a:rPr lang="cs-CZ" dirty="0" smtClean="0"/>
              <a:t>OH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Propan-1-ol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Propan-2-</a:t>
            </a:r>
            <a:r>
              <a:rPr lang="cs-CZ" dirty="0" err="1" smtClean="0"/>
              <a:t>ol</a:t>
            </a:r>
            <a:endParaRPr lang="cs-CZ" dirty="0"/>
          </a:p>
        </p:txBody>
      </p:sp>
      <p:graphicFrame>
        <p:nvGraphicFramePr>
          <p:cNvPr id="40962" name="Object 2"/>
          <p:cNvGraphicFramePr>
            <a:graphicFrameLocks noChangeAspect="1"/>
          </p:cNvGraphicFramePr>
          <p:nvPr/>
        </p:nvGraphicFramePr>
        <p:xfrm>
          <a:off x="1763688" y="2780928"/>
          <a:ext cx="2059872" cy="320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4" name="ChemSketch" r:id="rId3" imgW="1133856" imgH="176784" progId="ACD.ChemSketch.20">
                  <p:embed/>
                </p:oleObj>
              </mc:Choice>
              <mc:Fallback>
                <p:oleObj name="ChemSketch" r:id="rId3" imgW="1133856" imgH="176784" progId="ACD.ChemSketch.2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2780928"/>
                        <a:ext cx="2059872" cy="3202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3" name="Object 3"/>
          <p:cNvGraphicFramePr>
            <a:graphicFrameLocks noChangeAspect="1"/>
          </p:cNvGraphicFramePr>
          <p:nvPr/>
        </p:nvGraphicFramePr>
        <p:xfrm>
          <a:off x="2051720" y="4941168"/>
          <a:ext cx="1585762" cy="659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5" name="ChemSketch" r:id="rId5" imgW="893064" imgH="371856" progId="ACD.ChemSketch.20">
                  <p:embed/>
                </p:oleObj>
              </mc:Choice>
              <mc:Fallback>
                <p:oleObj name="ChemSketch" r:id="rId5" imgW="893064" imgH="371856" progId="ACD.ChemSketch.2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4941168"/>
                        <a:ext cx="1585762" cy="6590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ovéPole 7">
            <a:hlinkClick r:id="rId7" action="ppaction://hlinksldjump"/>
          </p:cNvPr>
          <p:cNvSpPr txBox="1"/>
          <p:nvPr/>
        </p:nvSpPr>
        <p:spPr>
          <a:xfrm>
            <a:off x="8028384" y="332656"/>
            <a:ext cx="936104" cy="646331"/>
          </a:xfrm>
          <a:prstGeom prst="rect">
            <a:avLst/>
          </a:prstGeom>
          <a:ln w="381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 smtClean="0"/>
              <a:t>Otáčivý model</a:t>
            </a:r>
            <a:endParaRPr lang="cs-CZ" b="1" dirty="0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8" cstate="print"/>
          <a:srcRect l="62606" t="32066" r="19676" b="16834"/>
          <a:stretch>
            <a:fillRect/>
          </a:stretch>
        </p:blipFill>
        <p:spPr bwMode="auto">
          <a:xfrm>
            <a:off x="5436096" y="1340768"/>
            <a:ext cx="324036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Funkční (skupinové) isomery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Skupinové</a:t>
            </a:r>
            <a:r>
              <a:rPr lang="cs-CZ" dirty="0"/>
              <a:t> </a:t>
            </a:r>
            <a:r>
              <a:rPr lang="cs-CZ" dirty="0" smtClean="0"/>
              <a:t>isomery </a:t>
            </a:r>
            <a:r>
              <a:rPr lang="cs-CZ" dirty="0"/>
              <a:t>obsahují </a:t>
            </a:r>
            <a:r>
              <a:rPr lang="cs-CZ" dirty="0" smtClean="0"/>
              <a:t>různé </a:t>
            </a:r>
            <a:r>
              <a:rPr lang="cs-CZ" dirty="0"/>
              <a:t>funkční </a:t>
            </a:r>
            <a:r>
              <a:rPr lang="cs-CZ" dirty="0" smtClean="0"/>
              <a:t>skupiny</a:t>
            </a:r>
          </a:p>
          <a:p>
            <a:r>
              <a:rPr lang="cs-CZ" dirty="0" smtClean="0"/>
              <a:t>C</a:t>
            </a:r>
            <a:r>
              <a:rPr lang="cs-CZ" baseline="-25000" dirty="0" smtClean="0"/>
              <a:t>2</a:t>
            </a:r>
            <a:r>
              <a:rPr lang="cs-CZ" dirty="0" smtClean="0"/>
              <a:t>H</a:t>
            </a:r>
            <a:r>
              <a:rPr lang="cs-CZ" baseline="-25000" dirty="0" smtClean="0"/>
              <a:t>6</a:t>
            </a:r>
            <a:r>
              <a:rPr lang="cs-CZ" dirty="0" smtClean="0"/>
              <a:t>O</a:t>
            </a:r>
          </a:p>
          <a:p>
            <a:pPr>
              <a:buNone/>
            </a:pPr>
            <a:r>
              <a:rPr lang="cs-CZ" dirty="0" smtClean="0"/>
              <a:t>	</a:t>
            </a:r>
            <a:r>
              <a:rPr lang="cs-CZ" dirty="0" err="1" smtClean="0"/>
              <a:t>Ethanol</a:t>
            </a:r>
            <a:r>
              <a:rPr lang="cs-CZ" dirty="0" smtClean="0"/>
              <a:t>				</a:t>
            </a:r>
            <a:r>
              <a:rPr lang="cs-CZ" dirty="0" err="1" smtClean="0"/>
              <a:t>Dimethylether</a:t>
            </a:r>
            <a:endParaRPr lang="cs-CZ" dirty="0"/>
          </a:p>
        </p:txBody>
      </p:sp>
      <p:graphicFrame>
        <p:nvGraphicFramePr>
          <p:cNvPr id="14337" name="Object 1"/>
          <p:cNvGraphicFramePr>
            <a:graphicFrameLocks noChangeAspect="1"/>
          </p:cNvGraphicFramePr>
          <p:nvPr/>
        </p:nvGraphicFramePr>
        <p:xfrm>
          <a:off x="899592" y="3861048"/>
          <a:ext cx="1842540" cy="363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1" name="ChemSketch" r:id="rId4" imgW="893064" imgH="176784" progId="ACD.ChemSketch.20">
                  <p:embed/>
                </p:oleObj>
              </mc:Choice>
              <mc:Fallback>
                <p:oleObj name="ChemSketch" r:id="rId4" imgW="893064" imgH="176784" progId="ACD.ChemSketch.2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3861048"/>
                        <a:ext cx="1842540" cy="3632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ovéPole 6">
            <a:hlinkClick r:id="rId6" action="ppaction://hlinksldjump"/>
          </p:cNvPr>
          <p:cNvSpPr txBox="1"/>
          <p:nvPr/>
        </p:nvSpPr>
        <p:spPr>
          <a:xfrm>
            <a:off x="8028384" y="332656"/>
            <a:ext cx="936104" cy="646331"/>
          </a:xfrm>
          <a:prstGeom prst="rect">
            <a:avLst/>
          </a:prstGeom>
          <a:ln w="381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 smtClean="0"/>
              <a:t>Otáčivý model</a:t>
            </a:r>
            <a:endParaRPr lang="cs-CZ" b="1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7" cstate="print"/>
          <a:srcRect l="38981" t="64399" r="28338" b="15301"/>
          <a:stretch>
            <a:fillRect/>
          </a:stretch>
        </p:blipFill>
        <p:spPr bwMode="auto">
          <a:xfrm>
            <a:off x="1187624" y="4437112"/>
            <a:ext cx="597666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340" name="Object 4"/>
          <p:cNvGraphicFramePr>
            <a:graphicFrameLocks noChangeAspect="1"/>
          </p:cNvGraphicFramePr>
          <p:nvPr/>
        </p:nvGraphicFramePr>
        <p:xfrm>
          <a:off x="5220072" y="3861048"/>
          <a:ext cx="1584178" cy="377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2" name="ChemSketch" r:id="rId8" imgW="765048" imgH="182880" progId="ACD.ChemSketch.20">
                  <p:embed/>
                </p:oleObj>
              </mc:Choice>
              <mc:Fallback>
                <p:oleObj name="ChemSketch" r:id="rId8" imgW="765048" imgH="182880" progId="ACD.ChemSketch.20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072" y="3861048"/>
                        <a:ext cx="1584178" cy="3779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Konstituční isomery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/>
          </a:bodyPr>
          <a:lstStyle/>
          <a:p>
            <a:r>
              <a:rPr lang="cs-CZ" dirty="0" err="1" smtClean="0"/>
              <a:t>Ethanol</a:t>
            </a:r>
            <a:r>
              <a:rPr lang="cs-CZ" dirty="0" smtClean="0"/>
              <a:t> </a:t>
            </a:r>
          </a:p>
          <a:p>
            <a:pPr lvl="1"/>
            <a:r>
              <a:rPr lang="cs-CZ" dirty="0" smtClean="0"/>
              <a:t>základ alkoholických nápojů, </a:t>
            </a:r>
            <a:br>
              <a:rPr lang="cs-CZ" dirty="0" smtClean="0"/>
            </a:br>
            <a:r>
              <a:rPr lang="cs-CZ" dirty="0" smtClean="0"/>
              <a:t>vznik alkoholovým kvašením</a:t>
            </a:r>
          </a:p>
          <a:p>
            <a:pPr lvl="1"/>
            <a:r>
              <a:rPr lang="cs-CZ" dirty="0" smtClean="0"/>
              <a:t>Teplota varu (78°C)</a:t>
            </a:r>
          </a:p>
          <a:p>
            <a:endParaRPr lang="cs-CZ" dirty="0" smtClean="0"/>
          </a:p>
          <a:p>
            <a:r>
              <a:rPr lang="cs-CZ" dirty="0" err="1" smtClean="0"/>
              <a:t>Dimethylether</a:t>
            </a:r>
            <a:r>
              <a:rPr lang="cs-CZ" dirty="0" smtClean="0"/>
              <a:t> </a:t>
            </a:r>
          </a:p>
          <a:p>
            <a:pPr lvl="1"/>
            <a:r>
              <a:rPr lang="cs-CZ" dirty="0" smtClean="0"/>
              <a:t>Využití jako chladivo, vypalování bradavic, </a:t>
            </a:r>
          </a:p>
          <a:p>
            <a:pPr lvl="1"/>
            <a:r>
              <a:rPr lang="cs-CZ" dirty="0" smtClean="0"/>
              <a:t>Teplota varu (-24°C)</a:t>
            </a:r>
          </a:p>
          <a:p>
            <a:pPr lvl="1"/>
            <a:endParaRPr lang="cs-CZ" dirty="0" smtClean="0"/>
          </a:p>
        </p:txBody>
      </p:sp>
      <p:graphicFrame>
        <p:nvGraphicFramePr>
          <p:cNvPr id="162818" name="Object 2"/>
          <p:cNvGraphicFramePr>
            <a:graphicFrameLocks noChangeAspect="1"/>
          </p:cNvGraphicFramePr>
          <p:nvPr/>
        </p:nvGraphicFramePr>
        <p:xfrm>
          <a:off x="5292080" y="3297920"/>
          <a:ext cx="1758256" cy="347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68" name="ChemSketch" r:id="rId3" imgW="893064" imgH="176784" progId="ACD.ChemSketch.20">
                  <p:embed/>
                </p:oleObj>
              </mc:Choice>
              <mc:Fallback>
                <p:oleObj name="ChemSketch" r:id="rId3" imgW="893064" imgH="176784" progId="ACD.ChemSketch.2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3297920"/>
                        <a:ext cx="1758256" cy="3471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2821" name="Object 5"/>
          <p:cNvGraphicFramePr>
            <a:graphicFrameLocks noChangeAspect="1"/>
          </p:cNvGraphicFramePr>
          <p:nvPr/>
        </p:nvGraphicFramePr>
        <p:xfrm>
          <a:off x="4572000" y="5445224"/>
          <a:ext cx="2158654" cy="369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69" name="ChemSketch" r:id="rId5" imgW="1030224" imgH="176784" progId="ACD.ChemSketch.20">
                  <p:embed/>
                </p:oleObj>
              </mc:Choice>
              <mc:Fallback>
                <p:oleObj name="ChemSketch" r:id="rId5" imgW="1030224" imgH="176784" progId="ACD.ChemSketch.2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5445224"/>
                        <a:ext cx="2158654" cy="3692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2822" name="Picture 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625" t="43133" r="59667" b="21167"/>
          <a:stretch>
            <a:fillRect/>
          </a:stretch>
        </p:blipFill>
        <p:spPr bwMode="auto">
          <a:xfrm rot="16200000" flipH="1">
            <a:off x="6628608" y="1273385"/>
            <a:ext cx="1827201" cy="21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161" t="43133" r="32670" b="21167"/>
          <a:stretch>
            <a:fillRect/>
          </a:stretch>
        </p:blipFill>
        <p:spPr bwMode="auto">
          <a:xfrm rot="16200000" flipH="1">
            <a:off x="6966145" y="4419233"/>
            <a:ext cx="1440158" cy="21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ISOMERIE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Isomerie je vzájemný stav dvou a více molekul se stejným sumárním vzorcem, ale lišící se strukturním uspořádáním atomů v molekule</a:t>
            </a:r>
          </a:p>
          <a:p>
            <a:pPr>
              <a:buNone/>
            </a:pPr>
            <a:r>
              <a:rPr lang="cs-CZ" dirty="0" smtClean="0"/>
              <a:t>			Glukosa			Fruktosa</a:t>
            </a:r>
          </a:p>
          <a:p>
            <a:endParaRPr lang="cs-CZ" dirty="0"/>
          </a:p>
        </p:txBody>
      </p:sp>
      <p:graphicFrame>
        <p:nvGraphicFramePr>
          <p:cNvPr id="115713" name="Object 1"/>
          <p:cNvGraphicFramePr>
            <a:graphicFrameLocks noChangeAspect="1"/>
          </p:cNvGraphicFramePr>
          <p:nvPr/>
        </p:nvGraphicFramePr>
        <p:xfrm>
          <a:off x="2411760" y="3717032"/>
          <a:ext cx="1211758" cy="2730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35" name="ChemSketch" r:id="rId3" imgW="694944" imgH="1566672" progId="ACD.ChemSketch.20">
                  <p:embed/>
                </p:oleObj>
              </mc:Choice>
              <mc:Fallback>
                <p:oleObj name="ChemSketch" r:id="rId3" imgW="694944" imgH="1566672" progId="ACD.ChemSketch.20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760" y="3717032"/>
                        <a:ext cx="1211758" cy="2730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714" name="Object 2"/>
          <p:cNvGraphicFramePr>
            <a:graphicFrameLocks noChangeAspect="1"/>
          </p:cNvGraphicFramePr>
          <p:nvPr/>
        </p:nvGraphicFramePr>
        <p:xfrm>
          <a:off x="6181804" y="3933056"/>
          <a:ext cx="1198508" cy="2421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36" name="ChemSketch" r:id="rId5" imgW="694944" imgH="1405128" progId="ACD.ChemSketch.20">
                  <p:embed/>
                </p:oleObj>
              </mc:Choice>
              <mc:Fallback>
                <p:oleObj name="ChemSketch" r:id="rId5" imgW="694944" imgH="1405128" progId="ACD.ChemSketch.2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1804" y="3933056"/>
                        <a:ext cx="1198508" cy="24216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4283968" y="4365104"/>
            <a:ext cx="1440160" cy="523220"/>
          </a:xfrm>
          <a:prstGeom prst="rect">
            <a:avLst/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800" b="1" dirty="0" smtClean="0"/>
              <a:t>C</a:t>
            </a:r>
            <a:r>
              <a:rPr lang="cs-CZ" sz="2800" b="1" baseline="-25000" dirty="0" smtClean="0"/>
              <a:t>6</a:t>
            </a:r>
            <a:r>
              <a:rPr lang="cs-CZ" sz="2800" b="1" dirty="0" smtClean="0"/>
              <a:t>H</a:t>
            </a:r>
            <a:r>
              <a:rPr lang="cs-CZ" sz="2800" b="1" baseline="-25000" dirty="0" smtClean="0"/>
              <a:t>12</a:t>
            </a:r>
            <a:r>
              <a:rPr lang="cs-CZ" sz="2800" b="1" dirty="0" smtClean="0"/>
              <a:t>O</a:t>
            </a:r>
            <a:r>
              <a:rPr lang="cs-CZ" sz="2800" b="1" baseline="-25000" dirty="0" smtClean="0"/>
              <a:t>6</a:t>
            </a:r>
            <a:endParaRPr lang="cs-CZ" sz="2800" b="1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Tautomery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Tautomery</a:t>
            </a:r>
            <a:r>
              <a:rPr lang="cs-CZ" dirty="0" smtClean="0"/>
              <a:t> se vzájemně liší umístěním dvojné vazby a polohou atomu vodíku</a:t>
            </a:r>
          </a:p>
          <a:p>
            <a:r>
              <a:rPr lang="cs-CZ" dirty="0" err="1" smtClean="0"/>
              <a:t>Ethenol</a:t>
            </a:r>
            <a:r>
              <a:rPr lang="cs-CZ" dirty="0" smtClean="0"/>
              <a:t>					Acetaldehyd</a:t>
            </a:r>
          </a:p>
          <a:p>
            <a:endParaRPr lang="cs-CZ" dirty="0" smtClean="0"/>
          </a:p>
          <a:p>
            <a:endParaRPr lang="cs-CZ" dirty="0" smtClean="0"/>
          </a:p>
        </p:txBody>
      </p:sp>
      <p:graphicFrame>
        <p:nvGraphicFramePr>
          <p:cNvPr id="12298" name="Object 10"/>
          <p:cNvGraphicFramePr>
            <a:graphicFrameLocks noChangeAspect="1"/>
          </p:cNvGraphicFramePr>
          <p:nvPr/>
        </p:nvGraphicFramePr>
        <p:xfrm>
          <a:off x="6012160" y="3429000"/>
          <a:ext cx="2158654" cy="3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1" name="ChemSketch" r:id="rId3" imgW="868680" imgH="176784" progId="ACD.ChemSketch.20">
                  <p:embed/>
                </p:oleObj>
              </mc:Choice>
              <mc:Fallback>
                <p:oleObj name="ChemSketch" r:id="rId3" imgW="868680" imgH="176784" progId="ACD.ChemSketch.20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3429000"/>
                        <a:ext cx="2158654" cy="3600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0" name="Object 12"/>
          <p:cNvGraphicFramePr>
            <a:graphicFrameLocks noChangeAspect="1"/>
          </p:cNvGraphicFramePr>
          <p:nvPr/>
        </p:nvGraphicFramePr>
        <p:xfrm>
          <a:off x="899592" y="3429000"/>
          <a:ext cx="2161826" cy="377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2" name="ChemSketch" r:id="rId5" imgW="1030224" imgH="176784" progId="ACD.ChemSketch.20">
                  <p:embed/>
                </p:oleObj>
              </mc:Choice>
              <mc:Fallback>
                <p:oleObj name="ChemSketch" r:id="rId5" imgW="1030224" imgH="176784" progId="ACD.ChemSketch.20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3429000"/>
                        <a:ext cx="2161826" cy="3770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Přímá spojovací šipka 24"/>
          <p:cNvCxnSpPr/>
          <p:nvPr/>
        </p:nvCxnSpPr>
        <p:spPr>
          <a:xfrm>
            <a:off x="3923928" y="3573016"/>
            <a:ext cx="1296144" cy="0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Propen-2-</a:t>
            </a:r>
            <a:r>
              <a:rPr lang="cs-CZ" dirty="0" err="1" smtClean="0"/>
              <a:t>ol</a:t>
            </a:r>
            <a:r>
              <a:rPr lang="cs-CZ" dirty="0" smtClean="0"/>
              <a:t>				</a:t>
            </a:r>
            <a:r>
              <a:rPr lang="cs-CZ" dirty="0" err="1" smtClean="0"/>
              <a:t>Propanon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graphicFrame>
        <p:nvGraphicFramePr>
          <p:cNvPr id="6" name="Object 6"/>
          <p:cNvGraphicFramePr>
            <a:graphicFrameLocks noChangeAspect="1"/>
          </p:cNvGraphicFramePr>
          <p:nvPr/>
        </p:nvGraphicFramePr>
        <p:xfrm>
          <a:off x="6067168" y="2348880"/>
          <a:ext cx="1817200" cy="720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82" name="ChemSketch" r:id="rId3" imgW="1018032" imgH="402336" progId="ACD.ChemSketch.20">
                  <p:embed/>
                </p:oleObj>
              </mc:Choice>
              <mc:Fallback>
                <p:oleObj name="ChemSketch" r:id="rId3" imgW="1018032" imgH="402336" progId="ACD.ChemSketch.20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7168" y="2348880"/>
                        <a:ext cx="1817200" cy="7200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7"/>
          <p:cNvGraphicFramePr>
            <a:graphicFrameLocks noChangeAspect="1"/>
          </p:cNvGraphicFramePr>
          <p:nvPr/>
        </p:nvGraphicFramePr>
        <p:xfrm>
          <a:off x="954600" y="2348880"/>
          <a:ext cx="1767740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83" name="ChemSketch" r:id="rId5" imgW="950976" imgH="387096" progId="ACD.ChemSketch.20">
                  <p:embed/>
                </p:oleObj>
              </mc:Choice>
              <mc:Fallback>
                <p:oleObj name="ChemSketch" r:id="rId5" imgW="950976" imgH="387096" progId="ACD.ChemSketch.20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4600" y="2348880"/>
                        <a:ext cx="1767740" cy="7200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Přímá spojovací šipka 7"/>
          <p:cNvCxnSpPr/>
          <p:nvPr/>
        </p:nvCxnSpPr>
        <p:spPr>
          <a:xfrm>
            <a:off x="3834920" y="2708920"/>
            <a:ext cx="1296144" cy="0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>
            <a:hlinkClick r:id="rId7" action="ppaction://hlinksldjump"/>
          </p:cNvPr>
          <p:cNvSpPr txBox="1"/>
          <p:nvPr/>
        </p:nvSpPr>
        <p:spPr>
          <a:xfrm>
            <a:off x="8028384" y="332656"/>
            <a:ext cx="936104" cy="646331"/>
          </a:xfrm>
          <a:prstGeom prst="rect">
            <a:avLst/>
          </a:prstGeom>
          <a:ln w="381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 smtClean="0"/>
              <a:t>Otáčivý model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smtClean="0">
                <a:solidFill>
                  <a:schemeClr val="accent3">
                    <a:lumMod val="50000"/>
                  </a:schemeClr>
                </a:solidFill>
              </a:rPr>
              <a:t>Úkol: Vyznačte, v čem se molekuly liší</a:t>
            </a:r>
          </a:p>
          <a:p>
            <a:endParaRPr lang="cs-CZ" dirty="0"/>
          </a:p>
        </p:txBody>
      </p:sp>
      <p:graphicFrame>
        <p:nvGraphicFramePr>
          <p:cNvPr id="49155" name="Object 3"/>
          <p:cNvGraphicFramePr>
            <a:graphicFrameLocks noChangeAspect="1"/>
          </p:cNvGraphicFramePr>
          <p:nvPr/>
        </p:nvGraphicFramePr>
        <p:xfrm>
          <a:off x="1331640" y="2492896"/>
          <a:ext cx="1585764" cy="19813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7" name="ChemSketch" r:id="rId3" imgW="713232" imgH="890016" progId="ACD.ChemSketch.20">
                  <p:embed/>
                </p:oleObj>
              </mc:Choice>
              <mc:Fallback>
                <p:oleObj name="ChemSketch" r:id="rId3" imgW="713232" imgH="890016" progId="ACD.ChemSketch.2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40" y="2492896"/>
                        <a:ext cx="1585764" cy="19813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6" name="Object 4"/>
          <p:cNvGraphicFramePr>
            <a:graphicFrameLocks noChangeAspect="1"/>
          </p:cNvGraphicFramePr>
          <p:nvPr/>
        </p:nvGraphicFramePr>
        <p:xfrm>
          <a:off x="5436096" y="2420888"/>
          <a:ext cx="1728192" cy="202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8" name="ChemSketch" r:id="rId5" imgW="768096" imgH="899160" progId="ACD.ChemSketch.20">
                  <p:embed/>
                </p:oleObj>
              </mc:Choice>
              <mc:Fallback>
                <p:oleObj name="ChemSketch" r:id="rId5" imgW="768096" imgH="899160" progId="ACD.ChemSketch.20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6096" y="2420888"/>
                        <a:ext cx="1728192" cy="202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030019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		Fenol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graphicFrame>
        <p:nvGraphicFramePr>
          <p:cNvPr id="47109" name="Object 5"/>
          <p:cNvGraphicFramePr>
            <a:graphicFrameLocks noChangeAspect="1"/>
          </p:cNvGraphicFramePr>
          <p:nvPr/>
        </p:nvGraphicFramePr>
        <p:xfrm>
          <a:off x="6228184" y="1467785"/>
          <a:ext cx="1728192" cy="202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1" name="ChemSketch" r:id="rId3" imgW="768096" imgH="899160" progId="ACD.ChemSketch.20">
                  <p:embed/>
                </p:oleObj>
              </mc:Choice>
              <mc:Fallback>
                <p:oleObj name="ChemSketch" r:id="rId3" imgW="768096" imgH="899160" progId="ACD.ChemSketch.20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8184" y="1467785"/>
                        <a:ext cx="1728192" cy="202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Přímá spojovací šipka 7"/>
          <p:cNvCxnSpPr/>
          <p:nvPr/>
        </p:nvCxnSpPr>
        <p:spPr>
          <a:xfrm flipH="1">
            <a:off x="3851920" y="2619913"/>
            <a:ext cx="1512168" cy="0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7110" name="Object 6"/>
          <p:cNvGraphicFramePr>
            <a:graphicFrameLocks noChangeAspect="1"/>
          </p:cNvGraphicFramePr>
          <p:nvPr/>
        </p:nvGraphicFramePr>
        <p:xfrm>
          <a:off x="970012" y="1483768"/>
          <a:ext cx="1729780" cy="2161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2" name="ChemSketch" r:id="rId5" imgW="713232" imgH="890016" progId="ACD.ChemSketch.20">
                  <p:embed/>
                </p:oleObj>
              </mc:Choice>
              <mc:Fallback>
                <p:oleObj name="ChemSketch" r:id="rId5" imgW="713232" imgH="890016" progId="ACD.ChemSketch.20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0012" y="1483768"/>
                        <a:ext cx="1729780" cy="21612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Konfigurační isomery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Isomery, které mají stejný molekulový vzorec a stejnou konstituci, ale liší se prostorovým uspořádáním atomů v molekulách (</a:t>
            </a:r>
            <a:r>
              <a:rPr lang="cs-CZ" b="1" dirty="0" smtClean="0"/>
              <a:t>konfigurací</a:t>
            </a:r>
            <a:r>
              <a:rPr lang="cs-CZ" dirty="0" smtClean="0"/>
              <a:t>)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/>
          </p:cNvGraphicFramePr>
          <p:nvPr/>
        </p:nvGraphicFramePr>
        <p:xfrm>
          <a:off x="609600" y="3645024"/>
          <a:ext cx="8210872" cy="2808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Geometrické isomery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Isomery se liší konfigurací skupin navázaných na uhlíkových atomech spojených dvojnou vazbou nebo na cyklech</a:t>
            </a:r>
          </a:p>
          <a:p>
            <a:r>
              <a:rPr lang="cs-CZ" i="1" dirty="0" smtClean="0"/>
              <a:t>cis</a:t>
            </a:r>
            <a:r>
              <a:rPr lang="cs-CZ" dirty="0" smtClean="0"/>
              <a:t> -„na stejné straně“</a:t>
            </a:r>
          </a:p>
          <a:p>
            <a:r>
              <a:rPr lang="cs-CZ" i="1" dirty="0" smtClean="0"/>
              <a:t>trans</a:t>
            </a:r>
            <a:r>
              <a:rPr lang="cs-CZ" dirty="0" smtClean="0"/>
              <a:t> - „na opačné straně“</a:t>
            </a:r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1,2-</a:t>
            </a:r>
            <a:r>
              <a:rPr lang="cs-CZ" dirty="0" err="1" smtClean="0"/>
              <a:t>dichlorethen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smtClean="0"/>
              <a:t>cis</a:t>
            </a:r>
            <a:r>
              <a:rPr lang="cs-CZ" dirty="0" smtClean="0"/>
              <a:t>-1,2-</a:t>
            </a:r>
            <a:r>
              <a:rPr lang="cs-CZ" dirty="0" err="1" smtClean="0"/>
              <a:t>dichlorethen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i="1" dirty="0" smtClean="0"/>
              <a:t>trans</a:t>
            </a:r>
            <a:r>
              <a:rPr lang="cs-CZ" dirty="0" smtClean="0"/>
              <a:t>-1,2-</a:t>
            </a:r>
            <a:r>
              <a:rPr lang="cs-CZ" dirty="0" err="1" smtClean="0"/>
              <a:t>dichlorethen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sz="2400" dirty="0" smtClean="0"/>
          </a:p>
          <a:p>
            <a:endParaRPr lang="cs-CZ" dirty="0"/>
          </a:p>
        </p:txBody>
      </p:sp>
      <p:graphicFrame>
        <p:nvGraphicFramePr>
          <p:cNvPr id="74753" name="Object 1"/>
          <p:cNvGraphicFramePr>
            <a:graphicFrameLocks noChangeAspect="1"/>
          </p:cNvGraphicFramePr>
          <p:nvPr/>
        </p:nvGraphicFramePr>
        <p:xfrm>
          <a:off x="1418532" y="2382985"/>
          <a:ext cx="2073348" cy="813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75" name="ChemSketch" r:id="rId3" imgW="780288" imgH="323088" progId="ACD.ChemSketch.20">
                  <p:embed/>
                </p:oleObj>
              </mc:Choice>
              <mc:Fallback>
                <p:oleObj name="ChemSketch" r:id="rId3" imgW="780288" imgH="323088" progId="ACD.ChemSketch.20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8532" y="2382985"/>
                        <a:ext cx="2073348" cy="8137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4" name="Object 2"/>
          <p:cNvGraphicFramePr>
            <a:graphicFrameLocks noChangeAspect="1"/>
          </p:cNvGraphicFramePr>
          <p:nvPr/>
        </p:nvGraphicFramePr>
        <p:xfrm>
          <a:off x="1619250" y="4797425"/>
          <a:ext cx="1828800" cy="1154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76" name="ChemSketch" r:id="rId5" imgW="792480" imgH="499872" progId="ACD.ChemSketch.20">
                  <p:embed/>
                </p:oleObj>
              </mc:Choice>
              <mc:Fallback>
                <p:oleObj name="ChemSketch" r:id="rId5" imgW="792480" imgH="499872" progId="ACD.ChemSketch.2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4797425"/>
                        <a:ext cx="1828800" cy="1154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ovéPole 12">
            <a:hlinkClick r:id="rId7" action="ppaction://hlinksldjump"/>
          </p:cNvPr>
          <p:cNvSpPr txBox="1"/>
          <p:nvPr/>
        </p:nvSpPr>
        <p:spPr>
          <a:xfrm>
            <a:off x="4860032" y="3933056"/>
            <a:ext cx="936104" cy="646331"/>
          </a:xfrm>
          <a:prstGeom prst="rect">
            <a:avLst/>
          </a:prstGeom>
          <a:ln w="381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 smtClean="0"/>
              <a:t>Otáčivý model</a:t>
            </a:r>
            <a:endParaRPr lang="cs-CZ" b="1" dirty="0"/>
          </a:p>
        </p:txBody>
      </p:sp>
      <p:pic>
        <p:nvPicPr>
          <p:cNvPr id="14" name="Obrázek 13" descr="1,2-dichlorethen DS (cis)1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00192" y="2132856"/>
            <a:ext cx="2157896" cy="1800000"/>
          </a:xfrm>
          <a:prstGeom prst="rect">
            <a:avLst/>
          </a:prstGeom>
        </p:spPr>
      </p:pic>
      <p:pic>
        <p:nvPicPr>
          <p:cNvPr id="15" name="Obrázek 14" descr="1,2-dichlorethen DS (cis)2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76256" y="980728"/>
            <a:ext cx="1800000" cy="1350000"/>
          </a:xfrm>
          <a:prstGeom prst="rect">
            <a:avLst/>
          </a:prstGeom>
        </p:spPr>
      </p:pic>
      <p:pic>
        <p:nvPicPr>
          <p:cNvPr id="16" name="Obrázek 15" descr="1,2-dichlorethen DS (cis)3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76056" y="1412776"/>
            <a:ext cx="1800000" cy="778626"/>
          </a:xfrm>
          <a:prstGeom prst="rect">
            <a:avLst/>
          </a:prstGeom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532" t="19564" r="38966" b="19429"/>
          <a:stretch>
            <a:fillRect/>
          </a:stretch>
        </p:blipFill>
        <p:spPr bwMode="auto">
          <a:xfrm>
            <a:off x="6588224" y="4221088"/>
            <a:ext cx="1416394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Konfigurační isomery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smtClean="0">
                <a:solidFill>
                  <a:schemeClr val="accent3">
                    <a:lumMod val="50000"/>
                  </a:schemeClr>
                </a:solidFill>
              </a:rPr>
              <a:t>Úkol: Pokuste se odhadnout, který z následujících isomerů bude stabilnější.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</p:txBody>
      </p:sp>
      <p:graphicFrame>
        <p:nvGraphicFramePr>
          <p:cNvPr id="164866" name="Object 2"/>
          <p:cNvGraphicFramePr>
            <a:graphicFrameLocks noChangeAspect="1"/>
          </p:cNvGraphicFramePr>
          <p:nvPr/>
        </p:nvGraphicFramePr>
        <p:xfrm>
          <a:off x="5364088" y="3212976"/>
          <a:ext cx="1953962" cy="10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16" name="ChemSketch" r:id="rId3" imgW="1045464" imgH="539496" progId="ACD.ChemSketch.20">
                  <p:embed/>
                </p:oleObj>
              </mc:Choice>
              <mc:Fallback>
                <p:oleObj name="ChemSketch" r:id="rId3" imgW="1045464" imgH="539496" progId="ACD.ChemSketch.2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088" y="3212976"/>
                        <a:ext cx="1953962" cy="1008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869" name="Object 5"/>
          <p:cNvGraphicFramePr>
            <a:graphicFrameLocks noChangeAspect="1"/>
          </p:cNvGraphicFramePr>
          <p:nvPr/>
        </p:nvGraphicFramePr>
        <p:xfrm>
          <a:off x="1639888" y="3275013"/>
          <a:ext cx="1912937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17" name="ChemSketch" r:id="rId5" imgW="1024128" imgH="551688" progId="ACD.ChemSketch.20">
                  <p:embed/>
                </p:oleObj>
              </mc:Choice>
              <mc:Fallback>
                <p:oleObj name="ChemSketch" r:id="rId5" imgW="1024128" imgH="551688" progId="ACD.ChemSketch.2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9888" y="3275013"/>
                        <a:ext cx="1912937" cy="102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1,2-</a:t>
            </a:r>
            <a:r>
              <a:rPr lang="cs-CZ" dirty="0" err="1" smtClean="0"/>
              <a:t>dimethylcyklohexan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smtClean="0"/>
              <a:t>cis</a:t>
            </a:r>
            <a:r>
              <a:rPr lang="cs-CZ" dirty="0" smtClean="0"/>
              <a:t>-1,2-</a:t>
            </a:r>
            <a:r>
              <a:rPr lang="cs-CZ" dirty="0" err="1" smtClean="0"/>
              <a:t>dimethylcyklohexan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i="1" dirty="0" smtClean="0"/>
              <a:t>trans</a:t>
            </a:r>
            <a:r>
              <a:rPr lang="cs-CZ" dirty="0" smtClean="0"/>
              <a:t>-1,2-</a:t>
            </a:r>
            <a:r>
              <a:rPr lang="cs-CZ" dirty="0" err="1" smtClean="0"/>
              <a:t>dimethylcyklohexan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6" name="TextovéPole 5">
            <a:hlinkClick r:id="rId3" action="ppaction://hlinksldjump"/>
          </p:cNvPr>
          <p:cNvSpPr txBox="1"/>
          <p:nvPr/>
        </p:nvSpPr>
        <p:spPr>
          <a:xfrm>
            <a:off x="8028384" y="332656"/>
            <a:ext cx="936104" cy="646331"/>
          </a:xfrm>
          <a:prstGeom prst="rect">
            <a:avLst/>
          </a:prstGeom>
          <a:ln w="381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 smtClean="0"/>
              <a:t>Otáčivý model</a:t>
            </a:r>
            <a:endParaRPr lang="cs-CZ" b="1" dirty="0"/>
          </a:p>
        </p:txBody>
      </p:sp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874" t="21002" r="15624" b="47995"/>
          <a:stretch>
            <a:fillRect/>
          </a:stretch>
        </p:blipFill>
        <p:spPr bwMode="auto">
          <a:xfrm>
            <a:off x="5868144" y="1700808"/>
            <a:ext cx="288032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2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660" t="62627" r="15901" b="7370"/>
          <a:stretch>
            <a:fillRect/>
          </a:stretch>
        </p:blipFill>
        <p:spPr bwMode="auto">
          <a:xfrm>
            <a:off x="6372200" y="4365104"/>
            <a:ext cx="223224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5414" name="Object 6"/>
          <p:cNvGraphicFramePr>
            <a:graphicFrameLocks noChangeAspect="1"/>
          </p:cNvGraphicFramePr>
          <p:nvPr/>
        </p:nvGraphicFramePr>
        <p:xfrm>
          <a:off x="1763688" y="4725144"/>
          <a:ext cx="1556740" cy="15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36" name="ChemSketch" r:id="rId6" imgW="859536" imgH="874776" progId="ACD.ChemSketch.20">
                  <p:embed/>
                </p:oleObj>
              </mc:Choice>
              <mc:Fallback>
                <p:oleObj name="ChemSketch" r:id="rId6" imgW="859536" imgH="874776" progId="ACD.ChemSketch.20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4725144"/>
                        <a:ext cx="1556740" cy="158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5415" name="Object 7"/>
          <p:cNvGraphicFramePr>
            <a:graphicFrameLocks noChangeAspect="1"/>
          </p:cNvGraphicFramePr>
          <p:nvPr/>
        </p:nvGraphicFramePr>
        <p:xfrm>
          <a:off x="1403648" y="2204864"/>
          <a:ext cx="1440160" cy="1464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37" name="ChemSketch" r:id="rId8" imgW="859536" imgH="874776" progId="ACD.ChemSketch.20">
                  <p:embed/>
                </p:oleObj>
              </mc:Choice>
              <mc:Fallback>
                <p:oleObj name="ChemSketch" r:id="rId8" imgW="859536" imgH="874776" progId="ACD.ChemSketch.20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2204864"/>
                        <a:ext cx="1440160" cy="14640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Konfigurační isomery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Isomery, které mají stejný molekulový vzorec a stejnou konstituci, ale liší se prostorovým uspořádáním atomů v molekulách (</a:t>
            </a:r>
            <a:r>
              <a:rPr lang="cs-CZ" b="1" dirty="0" smtClean="0"/>
              <a:t>konfigurací</a:t>
            </a:r>
            <a:r>
              <a:rPr lang="cs-CZ" dirty="0" smtClean="0"/>
              <a:t>)</a:t>
            </a:r>
            <a:endParaRPr lang="cs-CZ" dirty="0"/>
          </a:p>
        </p:txBody>
      </p:sp>
      <p:graphicFrame>
        <p:nvGraphicFramePr>
          <p:cNvPr id="6" name="Zástupný symbol pro obsah 3"/>
          <p:cNvGraphicFramePr>
            <a:graphicFrameLocks/>
          </p:cNvGraphicFramePr>
          <p:nvPr/>
        </p:nvGraphicFramePr>
        <p:xfrm>
          <a:off x="609600" y="3645024"/>
          <a:ext cx="8210872" cy="2808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ISOMERIE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Znalost isomerie může pomoci předvídat stabilitu molekul, do jakých reakcí mohou vstupovat a jakým způsobem v nich reagují, nebo biologické účinky jednotlivých látek</a:t>
            </a:r>
          </a:p>
          <a:p>
            <a:pPr algn="ctr">
              <a:buNone/>
            </a:pPr>
            <a:r>
              <a:rPr lang="cs-CZ" dirty="0" smtClean="0"/>
              <a:t>Ibuprofen</a:t>
            </a:r>
          </a:p>
          <a:p>
            <a:endParaRPr lang="cs-CZ" dirty="0" smtClean="0"/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	</a:t>
            </a:r>
          </a:p>
          <a:p>
            <a:endParaRPr lang="cs-CZ" dirty="0" smtClean="0"/>
          </a:p>
        </p:txBody>
      </p:sp>
      <p:graphicFrame>
        <p:nvGraphicFramePr>
          <p:cNvPr id="133121" name="Object 1"/>
          <p:cNvGraphicFramePr>
            <a:graphicFrameLocks noChangeAspect="1"/>
          </p:cNvGraphicFramePr>
          <p:nvPr/>
        </p:nvGraphicFramePr>
        <p:xfrm>
          <a:off x="1043608" y="4149080"/>
          <a:ext cx="2643704" cy="1270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5" name="ChemSketch" r:id="rId3" imgW="2011680" imgH="966216" progId="ACD.ChemSketch.20">
                  <p:embed/>
                </p:oleObj>
              </mc:Choice>
              <mc:Fallback>
                <p:oleObj name="ChemSketch" r:id="rId3" imgW="2011680" imgH="966216" progId="ACD.ChemSketch.2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4149080"/>
                        <a:ext cx="2643704" cy="12707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22" name="Object 2"/>
          <p:cNvGraphicFramePr>
            <a:graphicFrameLocks noChangeAspect="1"/>
          </p:cNvGraphicFramePr>
          <p:nvPr/>
        </p:nvGraphicFramePr>
        <p:xfrm>
          <a:off x="5549572" y="4165716"/>
          <a:ext cx="2766844" cy="120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6" name="ChemSketch" r:id="rId5" imgW="2109240" imgH="920520" progId="ACD.ChemSketch.20">
                  <p:embed/>
                </p:oleObj>
              </mc:Choice>
              <mc:Fallback>
                <p:oleObj name="ChemSketch" r:id="rId5" imgW="2109240" imgH="920520" progId="ACD.ChemSketch.20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9572" y="4165716"/>
                        <a:ext cx="2766844" cy="120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683568" y="5426060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Neúčinná forma				Účinná forma</a:t>
            </a:r>
            <a:endParaRPr lang="cs-CZ" sz="2800" dirty="0"/>
          </a:p>
        </p:txBody>
      </p:sp>
      <p:pic>
        <p:nvPicPr>
          <p:cNvPr id="133128" name="Picture 8" descr="VÃ½sledek obrÃ¡zku pro ibuprofen table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956" y="4913762"/>
            <a:ext cx="1799786" cy="154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Chirální</a:t>
            </a:r>
            <a:r>
              <a:rPr lang="cs-CZ" dirty="0" smtClean="0"/>
              <a:t> objekt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Objekty, které nejsou totožné se svým zrcadlovým obrazem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cs-CZ" i="1" dirty="0" smtClean="0">
                <a:solidFill>
                  <a:schemeClr val="accent3">
                    <a:lumMod val="50000"/>
                  </a:schemeClr>
                </a:solidFill>
              </a:rPr>
              <a:t>Otázka: Poznáte při nasazování rukavic, která patří na levou a která na pravou ruku?</a:t>
            </a:r>
            <a:endParaRPr lang="cs-CZ" i="1" dirty="0">
              <a:solidFill>
                <a:srgbClr val="92D050"/>
              </a:solidFill>
            </a:endParaRPr>
          </a:p>
        </p:txBody>
      </p:sp>
      <p:pic>
        <p:nvPicPr>
          <p:cNvPr id="111618" name="Picture 2" descr="http://www.chempoint.cz/data/imgs/01201l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3848" y="2852936"/>
            <a:ext cx="2476500" cy="1285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Achirální</a:t>
            </a:r>
            <a:r>
              <a:rPr lang="cs-CZ" dirty="0" smtClean="0"/>
              <a:t> objekt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Objekt, který je totožný se svým zrcadlovým obrazem</a:t>
            </a:r>
            <a:endParaRPr lang="cs-CZ" dirty="0"/>
          </a:p>
        </p:txBody>
      </p:sp>
      <p:sp>
        <p:nvSpPr>
          <p:cNvPr id="4" name="Srdce 3"/>
          <p:cNvSpPr/>
          <p:nvPr/>
        </p:nvSpPr>
        <p:spPr>
          <a:xfrm>
            <a:off x="2411760" y="3573016"/>
            <a:ext cx="1440160" cy="1152128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Srdce 4"/>
          <p:cNvSpPr/>
          <p:nvPr/>
        </p:nvSpPr>
        <p:spPr>
          <a:xfrm>
            <a:off x="5292080" y="3573016"/>
            <a:ext cx="1440160" cy="1152128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211960" y="3068960"/>
            <a:ext cx="864096" cy="1800200"/>
          </a:xfrm>
          <a:prstGeom prst="rect">
            <a:avLst/>
          </a:prstGeom>
          <a:solidFill>
            <a:schemeClr val="bg1"/>
          </a:solidFill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Chirální</a:t>
            </a:r>
            <a:r>
              <a:rPr lang="cs-CZ" dirty="0" smtClean="0"/>
              <a:t> x </a:t>
            </a:r>
            <a:r>
              <a:rPr lang="cs-CZ" dirty="0" err="1" smtClean="0"/>
              <a:t>achirální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Chirální</a:t>
            </a:r>
            <a:r>
              <a:rPr lang="cs-CZ" dirty="0" smtClean="0"/>
              <a:t> molekula NEMÁ prvek symetrie</a:t>
            </a:r>
          </a:p>
          <a:p>
            <a:r>
              <a:rPr lang="cs-CZ" dirty="0" err="1" smtClean="0"/>
              <a:t>Achirální</a:t>
            </a:r>
            <a:r>
              <a:rPr lang="cs-CZ" dirty="0" smtClean="0"/>
              <a:t> molekula MÁ prvek symetrie</a:t>
            </a:r>
          </a:p>
          <a:p>
            <a:endParaRPr lang="cs-CZ" dirty="0" smtClean="0"/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	</a:t>
            </a:r>
            <a:r>
              <a:rPr lang="cs-CZ" sz="2000" dirty="0" err="1" smtClean="0"/>
              <a:t>chirální</a:t>
            </a:r>
            <a:r>
              <a:rPr lang="cs-CZ" sz="2800" dirty="0" smtClean="0"/>
              <a:t>	</a:t>
            </a:r>
            <a:r>
              <a:rPr lang="cs-CZ" dirty="0" smtClean="0"/>
              <a:t>				</a:t>
            </a:r>
            <a:r>
              <a:rPr lang="cs-CZ" sz="2000" dirty="0" err="1" smtClean="0"/>
              <a:t>achirální</a:t>
            </a:r>
            <a:endParaRPr lang="cs-CZ" dirty="0" smtClean="0"/>
          </a:p>
          <a:p>
            <a:r>
              <a:rPr lang="cs-CZ" sz="2000" dirty="0" smtClean="0"/>
              <a:t>Prvek symetrie může být například rovina. Rovina symetrie rozděluje těleso tak, že jedna polovina je zrcadlovým obrazem druhé poloviny</a:t>
            </a:r>
          </a:p>
          <a:p>
            <a:r>
              <a:rPr lang="cs-CZ" sz="2400" i="1" dirty="0" smtClean="0">
                <a:solidFill>
                  <a:schemeClr val="accent3">
                    <a:lumMod val="50000"/>
                  </a:schemeClr>
                </a:solidFill>
              </a:rPr>
              <a:t>Úkol: Zkuste ve třídě najít nějaký </a:t>
            </a:r>
            <a:r>
              <a:rPr lang="cs-CZ" sz="2400" i="1" dirty="0" err="1" smtClean="0">
                <a:solidFill>
                  <a:schemeClr val="accent3">
                    <a:lumMod val="50000"/>
                  </a:schemeClr>
                </a:solidFill>
              </a:rPr>
              <a:t>chirální</a:t>
            </a:r>
            <a:r>
              <a:rPr lang="cs-CZ" sz="2400" i="1" dirty="0" smtClean="0">
                <a:solidFill>
                  <a:schemeClr val="accent3">
                    <a:lumMod val="50000"/>
                  </a:schemeClr>
                </a:solidFill>
              </a:rPr>
              <a:t> a nějaký </a:t>
            </a:r>
            <a:r>
              <a:rPr lang="cs-CZ" sz="2400" i="1" dirty="0" err="1" smtClean="0">
                <a:solidFill>
                  <a:schemeClr val="accent3">
                    <a:lumMod val="50000"/>
                  </a:schemeClr>
                </a:solidFill>
              </a:rPr>
              <a:t>achirální</a:t>
            </a:r>
            <a:r>
              <a:rPr lang="cs-CZ" sz="2400" i="1" dirty="0" smtClean="0">
                <a:solidFill>
                  <a:schemeClr val="accent3">
                    <a:lumMod val="50000"/>
                  </a:schemeClr>
                </a:solidFill>
              </a:rPr>
              <a:t> objekt.</a:t>
            </a:r>
          </a:p>
          <a:p>
            <a:endParaRPr lang="cs-CZ" sz="2400" i="1" dirty="0" smtClean="0">
              <a:solidFill>
                <a:srgbClr val="FF0000"/>
              </a:solidFill>
            </a:endParaRPr>
          </a:p>
          <a:p>
            <a:endParaRPr lang="cs-CZ" sz="2800" dirty="0" smtClean="0"/>
          </a:p>
        </p:txBody>
      </p:sp>
      <p:pic>
        <p:nvPicPr>
          <p:cNvPr id="124930" name="Picture 2" descr="enter image source here"/>
          <p:cNvPicPr>
            <a:picLocks noChangeAspect="1" noChangeArrowheads="1"/>
          </p:cNvPicPr>
          <p:nvPr/>
        </p:nvPicPr>
        <p:blipFill>
          <a:blip r:embed="rId3" cstate="print"/>
          <a:srcRect t="10001" r="50515" b="61996"/>
          <a:stretch>
            <a:fillRect/>
          </a:stretch>
        </p:blipFill>
        <p:spPr bwMode="auto">
          <a:xfrm>
            <a:off x="683568" y="2996952"/>
            <a:ext cx="1800200" cy="1008112"/>
          </a:xfrm>
          <a:prstGeom prst="rect">
            <a:avLst/>
          </a:prstGeom>
          <a:noFill/>
        </p:spPr>
      </p:pic>
      <p:pic>
        <p:nvPicPr>
          <p:cNvPr id="5" name="Picture 2" descr="enter image source here"/>
          <p:cNvPicPr>
            <a:picLocks noChangeAspect="1" noChangeArrowheads="1"/>
          </p:cNvPicPr>
          <p:nvPr/>
        </p:nvPicPr>
        <p:blipFill>
          <a:blip r:embed="rId3" cstate="print"/>
          <a:srcRect t="60007" r="54474" b="11990"/>
          <a:stretch>
            <a:fillRect/>
          </a:stretch>
        </p:blipFill>
        <p:spPr bwMode="auto">
          <a:xfrm>
            <a:off x="5292080" y="2996952"/>
            <a:ext cx="1656184" cy="1008112"/>
          </a:xfrm>
          <a:prstGeom prst="rect">
            <a:avLst/>
          </a:prstGeom>
          <a:noFill/>
        </p:spPr>
      </p:pic>
      <p:pic>
        <p:nvPicPr>
          <p:cNvPr id="6" name="Picture 2" descr="enter image source here"/>
          <p:cNvPicPr>
            <a:picLocks noChangeAspect="1" noChangeArrowheads="1"/>
          </p:cNvPicPr>
          <p:nvPr/>
        </p:nvPicPr>
        <p:blipFill>
          <a:blip r:embed="rId3" cstate="print"/>
          <a:srcRect l="73238" b="55995"/>
          <a:stretch>
            <a:fillRect/>
          </a:stretch>
        </p:blipFill>
        <p:spPr bwMode="auto">
          <a:xfrm>
            <a:off x="3563888" y="2708920"/>
            <a:ext cx="973565" cy="1584176"/>
          </a:xfrm>
          <a:prstGeom prst="rect">
            <a:avLst/>
          </a:prstGeom>
          <a:noFill/>
        </p:spPr>
      </p:pic>
      <p:pic>
        <p:nvPicPr>
          <p:cNvPr id="7" name="Picture 2" descr="enter image source here"/>
          <p:cNvPicPr>
            <a:picLocks noChangeAspect="1" noChangeArrowheads="1"/>
          </p:cNvPicPr>
          <p:nvPr/>
        </p:nvPicPr>
        <p:blipFill>
          <a:blip r:embed="rId3" cstate="print"/>
          <a:srcRect l="81155" t="64007" r="3009" b="11991"/>
          <a:stretch>
            <a:fillRect/>
          </a:stretch>
        </p:blipFill>
        <p:spPr bwMode="auto">
          <a:xfrm>
            <a:off x="8028384" y="3068960"/>
            <a:ext cx="576064" cy="864096"/>
          </a:xfrm>
          <a:prstGeom prst="rect">
            <a:avLst/>
          </a:prstGeom>
          <a:noFill/>
        </p:spPr>
      </p:pic>
      <p:cxnSp>
        <p:nvCxnSpPr>
          <p:cNvPr id="9" name="Přímá spojovací šipka 8"/>
          <p:cNvCxnSpPr>
            <a:stCxn id="124930" idx="3"/>
            <a:endCxn id="6" idx="1"/>
          </p:cNvCxnSpPr>
          <p:nvPr/>
        </p:nvCxnSpPr>
        <p:spPr>
          <a:xfrm>
            <a:off x="2483768" y="3501008"/>
            <a:ext cx="1080120" cy="0"/>
          </a:xfrm>
          <a:prstGeom prst="straightConnector1">
            <a:avLst/>
          </a:prstGeom>
          <a:ln w="1905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/>
          <p:cNvCxnSpPr>
            <a:stCxn id="5" idx="3"/>
            <a:endCxn id="7" idx="1"/>
          </p:cNvCxnSpPr>
          <p:nvPr/>
        </p:nvCxnSpPr>
        <p:spPr>
          <a:xfrm>
            <a:off x="6948264" y="3501008"/>
            <a:ext cx="1080120" cy="0"/>
          </a:xfrm>
          <a:prstGeom prst="straightConnector1">
            <a:avLst/>
          </a:prstGeom>
          <a:ln w="1905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2411760" y="3265820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Nemohou být zaměnitelné</a:t>
            </a:r>
            <a:endParaRPr lang="cs-CZ" sz="14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6948264" y="3265820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Mohou být zaměnitelné</a:t>
            </a:r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Stereogenní</a:t>
            </a:r>
            <a:r>
              <a:rPr lang="cs-CZ" dirty="0" smtClean="0"/>
              <a:t> centrum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Příčinou chirality molekul je nejčastěji přítomnost </a:t>
            </a:r>
            <a:r>
              <a:rPr lang="cs-CZ" dirty="0" err="1" smtClean="0"/>
              <a:t>stereogenního</a:t>
            </a:r>
            <a:r>
              <a:rPr lang="cs-CZ" dirty="0" smtClean="0"/>
              <a:t> centra.</a:t>
            </a:r>
          </a:p>
          <a:p>
            <a:r>
              <a:rPr lang="cs-CZ" dirty="0" smtClean="0"/>
              <a:t>Například atom uhlíku s čtyřmi různými substituenty</a:t>
            </a:r>
            <a:endParaRPr lang="cs-CZ" dirty="0"/>
          </a:p>
        </p:txBody>
      </p:sp>
      <p:pic>
        <p:nvPicPr>
          <p:cNvPr id="109570" name="Picture 2" descr="Výsledek obrázku pro chir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989" y="3789040"/>
            <a:ext cx="3714987" cy="2520000"/>
          </a:xfrm>
          <a:prstGeom prst="rect">
            <a:avLst/>
          </a:prstGeom>
          <a:noFill/>
        </p:spPr>
      </p:pic>
      <p:sp>
        <p:nvSpPr>
          <p:cNvPr id="6" name="TextovéPole 5">
            <a:hlinkClick r:id="rId3" action="ppaction://hlinksldjump"/>
          </p:cNvPr>
          <p:cNvSpPr txBox="1"/>
          <p:nvPr/>
        </p:nvSpPr>
        <p:spPr>
          <a:xfrm>
            <a:off x="8028384" y="332656"/>
            <a:ext cx="936104" cy="646331"/>
          </a:xfrm>
          <a:prstGeom prst="rect">
            <a:avLst/>
          </a:prstGeom>
          <a:ln w="381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 smtClean="0"/>
              <a:t>Otáčivý model</a:t>
            </a:r>
            <a:endParaRPr lang="cs-CZ" b="1" dirty="0"/>
          </a:p>
        </p:txBody>
      </p:sp>
      <p:pic>
        <p:nvPicPr>
          <p:cNvPr id="10" name="Obrázek 9" descr="snímek chiralita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3645024"/>
            <a:ext cx="3920380" cy="2576250"/>
          </a:xfrm>
          <a:prstGeom prst="rect">
            <a:avLst/>
          </a:prstGeom>
        </p:spPr>
      </p:pic>
      <p:sp>
        <p:nvSpPr>
          <p:cNvPr id="11" name="Pěticípá hvězda 10"/>
          <p:cNvSpPr/>
          <p:nvPr/>
        </p:nvSpPr>
        <p:spPr>
          <a:xfrm>
            <a:off x="6084168" y="4509120"/>
            <a:ext cx="144016" cy="144016"/>
          </a:xfrm>
          <a:prstGeom prst="star5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Enantiomery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Enantiomery</a:t>
            </a:r>
            <a:r>
              <a:rPr lang="cs-CZ" dirty="0" smtClean="0"/>
              <a:t> jsou optické isomery, které jsou ve vztahu vzor – zrcadlový obraz</a:t>
            </a:r>
          </a:p>
          <a:p>
            <a:r>
              <a:rPr lang="cs-CZ" dirty="0" smtClean="0"/>
              <a:t>Nejsou zaměnitelné se svým zrcadlovým obrazem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Enantiomery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cap="small" dirty="0" smtClean="0"/>
              <a:t>d</a:t>
            </a:r>
            <a:r>
              <a:rPr lang="cs-CZ" dirty="0" smtClean="0"/>
              <a:t>-alanin				</a:t>
            </a:r>
            <a:r>
              <a:rPr lang="cs-CZ" cap="small" dirty="0" smtClean="0"/>
              <a:t>l</a:t>
            </a:r>
            <a:r>
              <a:rPr lang="cs-CZ" dirty="0" smtClean="0"/>
              <a:t>-alanin</a:t>
            </a:r>
            <a:endParaRPr lang="cs-CZ" dirty="0"/>
          </a:p>
        </p:txBody>
      </p:sp>
      <p:graphicFrame>
        <p:nvGraphicFramePr>
          <p:cNvPr id="121858" name="Object 2"/>
          <p:cNvGraphicFramePr>
            <a:graphicFrameLocks noChangeAspect="1"/>
          </p:cNvGraphicFramePr>
          <p:nvPr/>
        </p:nvGraphicFramePr>
        <p:xfrm>
          <a:off x="971600" y="2564904"/>
          <a:ext cx="1525587" cy="14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296" name="ChemSketch" r:id="rId3" imgW="850392" imgH="786384" progId="ACD.ChemSketch.20">
                  <p:embed/>
                </p:oleObj>
              </mc:Choice>
              <mc:Fallback>
                <p:oleObj name="ChemSketch" r:id="rId3" imgW="850392" imgH="786384" progId="ACD.ChemSketch.2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2564904"/>
                        <a:ext cx="1525587" cy="1408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859" name="Object 3"/>
          <p:cNvGraphicFramePr>
            <a:graphicFrameLocks noChangeAspect="1"/>
          </p:cNvGraphicFramePr>
          <p:nvPr/>
        </p:nvGraphicFramePr>
        <p:xfrm>
          <a:off x="5076056" y="2564904"/>
          <a:ext cx="1508125" cy="139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297" name="ChemSketch" r:id="rId5" imgW="822960" imgH="758952" progId="ACD.ChemSketch.20">
                  <p:embed/>
                </p:oleObj>
              </mc:Choice>
              <mc:Fallback>
                <p:oleObj name="ChemSketch" r:id="rId5" imgW="822960" imgH="758952" progId="ACD.ChemSketch.2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056" y="2564904"/>
                        <a:ext cx="1508125" cy="1390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bdélník 10"/>
          <p:cNvSpPr/>
          <p:nvPr/>
        </p:nvSpPr>
        <p:spPr>
          <a:xfrm flipV="1">
            <a:off x="3635896" y="2420888"/>
            <a:ext cx="792088" cy="18722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3779912" y="3019599"/>
            <a:ext cx="648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i="1" dirty="0" smtClean="0"/>
              <a:t>≠</a:t>
            </a:r>
            <a:endParaRPr lang="cs-CZ" sz="4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0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149" t="58954" r="17707" b="15301"/>
          <a:stretch>
            <a:fillRect/>
          </a:stretch>
        </p:blipFill>
        <p:spPr bwMode="auto">
          <a:xfrm rot="5400000">
            <a:off x="6084168" y="4149080"/>
            <a:ext cx="2688435" cy="241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Enantiomery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cap="small" dirty="0" smtClean="0"/>
              <a:t>d</a:t>
            </a:r>
            <a:r>
              <a:rPr lang="cs-CZ" dirty="0" smtClean="0"/>
              <a:t>-alanin 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cap="small" dirty="0" smtClean="0"/>
              <a:t>l</a:t>
            </a:r>
            <a:r>
              <a:rPr lang="cs-CZ" dirty="0" smtClean="0"/>
              <a:t>-alanin</a:t>
            </a:r>
            <a:endParaRPr lang="cs-CZ" dirty="0"/>
          </a:p>
        </p:txBody>
      </p:sp>
      <p:sp>
        <p:nvSpPr>
          <p:cNvPr id="8" name="TextovéPole 7">
            <a:hlinkClick r:id="rId4" action="ppaction://hlinksldjump"/>
          </p:cNvPr>
          <p:cNvSpPr txBox="1"/>
          <p:nvPr/>
        </p:nvSpPr>
        <p:spPr>
          <a:xfrm>
            <a:off x="8028384" y="332656"/>
            <a:ext cx="936104" cy="646331"/>
          </a:xfrm>
          <a:prstGeom prst="rect">
            <a:avLst/>
          </a:prstGeom>
          <a:ln w="381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 smtClean="0"/>
              <a:t>Otáčivý model</a:t>
            </a:r>
            <a:endParaRPr lang="cs-CZ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851920" y="2348880"/>
            <a:ext cx="18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i="1" dirty="0" smtClean="0"/>
              <a:t>=</a:t>
            </a:r>
            <a:endParaRPr lang="cs-CZ" sz="4400" b="1" i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923928" y="5229200"/>
            <a:ext cx="18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i="1" dirty="0" smtClean="0"/>
              <a:t>=</a:t>
            </a:r>
            <a:endParaRPr lang="cs-CZ" sz="4400" b="1" i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7164288" y="3501008"/>
            <a:ext cx="648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i="1" dirty="0" smtClean="0"/>
              <a:t>≠</a:t>
            </a:r>
            <a:endParaRPr lang="cs-CZ" sz="4400" b="1" i="1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149" t="25900" r="17707" b="47285"/>
          <a:stretch>
            <a:fillRect/>
          </a:stretch>
        </p:blipFill>
        <p:spPr bwMode="auto">
          <a:xfrm rot="10800000">
            <a:off x="6236568" y="1205136"/>
            <a:ext cx="2688435" cy="2511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1862" name="Object 6"/>
          <p:cNvGraphicFramePr>
            <a:graphicFrameLocks noChangeAspect="1"/>
          </p:cNvGraphicFramePr>
          <p:nvPr/>
        </p:nvGraphicFramePr>
        <p:xfrm>
          <a:off x="971550" y="2276872"/>
          <a:ext cx="1525588" cy="1408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84" name="ChemSketch" r:id="rId5" imgW="850392" imgH="786384" progId="ACD.ChemSketch.20">
                  <p:embed/>
                </p:oleObj>
              </mc:Choice>
              <mc:Fallback>
                <p:oleObj name="ChemSketch" r:id="rId5" imgW="850392" imgH="786384" progId="ACD.ChemSketch.20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2276872"/>
                        <a:ext cx="1525588" cy="1408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863" name="Object 7"/>
          <p:cNvGraphicFramePr>
            <a:graphicFrameLocks noChangeAspect="1"/>
          </p:cNvGraphicFramePr>
          <p:nvPr/>
        </p:nvGraphicFramePr>
        <p:xfrm>
          <a:off x="1115616" y="4725144"/>
          <a:ext cx="1508125" cy="1439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85" name="ChemSketch" r:id="rId7" imgW="822960" imgH="758952" progId="ACD.ChemSketch.20">
                  <p:embed/>
                </p:oleObj>
              </mc:Choice>
              <mc:Fallback>
                <p:oleObj name="ChemSketch" r:id="rId7" imgW="822960" imgH="758952" progId="ACD.ChemSketch.20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4725144"/>
                        <a:ext cx="1508125" cy="14396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Konfigurační isomery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Smysly mohou reagovat různě na různé </a:t>
            </a:r>
            <a:r>
              <a:rPr lang="cs-CZ" dirty="0" err="1" smtClean="0"/>
              <a:t>enantiomery</a:t>
            </a:r>
            <a:endParaRPr lang="cs-CZ" dirty="0" smtClean="0"/>
          </a:p>
          <a:p>
            <a:pPr algn="ctr">
              <a:buNone/>
            </a:pPr>
            <a:r>
              <a:rPr lang="cs-CZ" sz="2800" dirty="0" err="1" smtClean="0"/>
              <a:t>Methylthiohexanol</a:t>
            </a:r>
            <a:r>
              <a:rPr lang="cs-CZ" sz="2800" dirty="0" smtClean="0"/>
              <a:t> 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 marL="342900" lvl="2" indent="-342900">
              <a:buNone/>
            </a:pPr>
            <a:r>
              <a:rPr lang="cs-CZ" dirty="0" smtClean="0"/>
              <a:t>voní ovocnou vůní		 	silná cibulová až sirná vůně</a:t>
            </a:r>
          </a:p>
          <a:p>
            <a:endParaRPr lang="cs-CZ" sz="2800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cs-CZ" sz="2800" i="1" dirty="0" smtClean="0">
                <a:solidFill>
                  <a:schemeClr val="accent3">
                    <a:lumMod val="50000"/>
                  </a:schemeClr>
                </a:solidFill>
              </a:rPr>
              <a:t>Úkol: Nalezněte v molekule </a:t>
            </a:r>
            <a:r>
              <a:rPr lang="cs-CZ" sz="2800" i="1" dirty="0" err="1" smtClean="0">
                <a:solidFill>
                  <a:schemeClr val="accent3">
                    <a:lumMod val="50000"/>
                  </a:schemeClr>
                </a:solidFill>
              </a:rPr>
              <a:t>stereogenní</a:t>
            </a:r>
            <a:r>
              <a:rPr lang="cs-CZ" sz="2800" i="1" dirty="0" smtClean="0">
                <a:solidFill>
                  <a:schemeClr val="accent3">
                    <a:lumMod val="50000"/>
                  </a:schemeClr>
                </a:solidFill>
              </a:rPr>
              <a:t> centrum</a:t>
            </a:r>
          </a:p>
          <a:p>
            <a:endParaRPr lang="cs-CZ" dirty="0" smtClean="0"/>
          </a:p>
          <a:p>
            <a:endParaRPr lang="cs-CZ" dirty="0"/>
          </a:p>
        </p:txBody>
      </p:sp>
      <p:graphicFrame>
        <p:nvGraphicFramePr>
          <p:cNvPr id="165890" name="Object 2"/>
          <p:cNvGraphicFramePr>
            <a:graphicFrameLocks noChangeAspect="1"/>
          </p:cNvGraphicFramePr>
          <p:nvPr/>
        </p:nvGraphicFramePr>
        <p:xfrm>
          <a:off x="827584" y="2996952"/>
          <a:ext cx="2665413" cy="1287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41" name="ChemSketch" r:id="rId3" imgW="1487424" imgH="719328" progId="ACD.ChemSketch.20">
                  <p:embed/>
                </p:oleObj>
              </mc:Choice>
              <mc:Fallback>
                <p:oleObj name="ChemSketch" r:id="rId3" imgW="1487424" imgH="719328" progId="ACD.ChemSketch.2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2996952"/>
                        <a:ext cx="2665413" cy="1287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4020" name="Object 4"/>
          <p:cNvGraphicFramePr>
            <a:graphicFrameLocks noChangeAspect="1"/>
          </p:cNvGraphicFramePr>
          <p:nvPr/>
        </p:nvGraphicFramePr>
        <p:xfrm>
          <a:off x="5292080" y="3068960"/>
          <a:ext cx="2665412" cy="1287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42" name="ChemSketch" r:id="rId5" imgW="1487424" imgH="719328" progId="ACD.ChemSketch.20">
                  <p:embed/>
                </p:oleObj>
              </mc:Choice>
              <mc:Fallback>
                <p:oleObj name="ChemSketch" r:id="rId5" imgW="1487424" imgH="719328" progId="ACD.ChemSketch.20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3068960"/>
                        <a:ext cx="2665412" cy="1287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Diastereoisomery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Prostorové isomery, které nejsou navzájem zrcadlovými obrazy. </a:t>
            </a:r>
          </a:p>
          <a:p>
            <a:r>
              <a:rPr lang="cs-CZ" dirty="0" smtClean="0"/>
              <a:t>Mají alespoň jedno stejně a jedno opačně konfigurované centrum chirality</a:t>
            </a:r>
          </a:p>
          <a:p>
            <a:endParaRPr lang="cs-CZ" dirty="0"/>
          </a:p>
        </p:txBody>
      </p:sp>
      <p:sp>
        <p:nvSpPr>
          <p:cNvPr id="17" name="TextovéPole 16">
            <a:hlinkClick r:id="rId2" action="ppaction://hlinksldjump"/>
          </p:cNvPr>
          <p:cNvSpPr txBox="1"/>
          <p:nvPr/>
        </p:nvSpPr>
        <p:spPr>
          <a:xfrm>
            <a:off x="8028384" y="332656"/>
            <a:ext cx="936104" cy="646331"/>
          </a:xfrm>
          <a:prstGeom prst="rect">
            <a:avLst/>
          </a:prstGeom>
          <a:ln w="381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 smtClean="0"/>
              <a:t>Otáčivý model</a:t>
            </a:r>
            <a:endParaRPr lang="cs-CZ" b="1" dirty="0"/>
          </a:p>
        </p:txBody>
      </p:sp>
      <p:pic>
        <p:nvPicPr>
          <p:cNvPr id="10" name="Obrázek 9" descr="1doastereoisomeryRRstat.gi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2080" y="4653136"/>
            <a:ext cx="2255540" cy="1749786"/>
          </a:xfrm>
          <a:prstGeom prst="rect">
            <a:avLst/>
          </a:prstGeom>
        </p:spPr>
      </p:pic>
      <p:pic>
        <p:nvPicPr>
          <p:cNvPr id="11" name="Obrázek 10" descr="2DiastereoisomeryRS.gif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36812" y="4690282"/>
            <a:ext cx="2535188" cy="1649234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4788024" y="4941168"/>
            <a:ext cx="648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i="1" dirty="0" smtClean="0"/>
              <a:t>≠</a:t>
            </a:r>
            <a:endParaRPr lang="cs-CZ" sz="4400" b="1" i="1" dirty="0"/>
          </a:p>
        </p:txBody>
      </p:sp>
      <p:sp>
        <p:nvSpPr>
          <p:cNvPr id="22" name="TextovéPole 21"/>
          <p:cNvSpPr txBox="1"/>
          <p:nvPr/>
        </p:nvSpPr>
        <p:spPr>
          <a:xfrm rot="-720000">
            <a:off x="2632190" y="558726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</a:rPr>
              <a:t>4               3                 2            1</a:t>
            </a:r>
            <a:endParaRPr lang="cs-CZ" sz="1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5436096" y="4808185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</a:rPr>
              <a:t>4               3                 2            1</a:t>
            </a:r>
            <a:endParaRPr lang="cs-CZ" sz="1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5" name="Elipsa 24"/>
          <p:cNvSpPr/>
          <p:nvPr/>
        </p:nvSpPr>
        <p:spPr>
          <a:xfrm>
            <a:off x="2843808" y="4725144"/>
            <a:ext cx="576064" cy="1728192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Elipsa 25"/>
          <p:cNvSpPr/>
          <p:nvPr/>
        </p:nvSpPr>
        <p:spPr>
          <a:xfrm>
            <a:off x="5940152" y="4509120"/>
            <a:ext cx="576064" cy="1728192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Elipsa 26"/>
          <p:cNvSpPr/>
          <p:nvPr/>
        </p:nvSpPr>
        <p:spPr>
          <a:xfrm>
            <a:off x="3491880" y="4437112"/>
            <a:ext cx="576064" cy="1872208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Elipsa 27"/>
          <p:cNvSpPr/>
          <p:nvPr/>
        </p:nvSpPr>
        <p:spPr>
          <a:xfrm>
            <a:off x="6516216" y="4725144"/>
            <a:ext cx="576064" cy="1728192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cap="small" dirty="0" smtClean="0"/>
              <a:t>d</a:t>
            </a:r>
            <a:r>
              <a:rPr lang="cs-CZ" dirty="0" smtClean="0"/>
              <a:t> a </a:t>
            </a:r>
            <a:r>
              <a:rPr lang="cs-CZ" cap="small" dirty="0" smtClean="0"/>
              <a:t>l</a:t>
            </a:r>
            <a:r>
              <a:rPr lang="cs-CZ" dirty="0" smtClean="0"/>
              <a:t> isomerie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93096"/>
          </a:xfrm>
        </p:spPr>
        <p:txBody>
          <a:bodyPr>
            <a:normAutofit fontScale="55000" lnSpcReduction="20000"/>
          </a:bodyPr>
          <a:lstStyle/>
          <a:p>
            <a:r>
              <a:rPr lang="cs-CZ" sz="5500" cap="small" dirty="0" smtClean="0"/>
              <a:t>d</a:t>
            </a:r>
            <a:r>
              <a:rPr lang="cs-CZ" sz="5500" dirty="0" smtClean="0"/>
              <a:t> a </a:t>
            </a:r>
            <a:r>
              <a:rPr lang="cs-CZ" sz="5500" cap="small" dirty="0" smtClean="0"/>
              <a:t>l</a:t>
            </a:r>
            <a:r>
              <a:rPr lang="cs-CZ" sz="5500" dirty="0" smtClean="0"/>
              <a:t> isomery se u cukrů liší v poloze hydroxylové skupiny na posledním </a:t>
            </a:r>
            <a:r>
              <a:rPr lang="cs-CZ" sz="5500" dirty="0" err="1" smtClean="0"/>
              <a:t>chirálním</a:t>
            </a:r>
            <a:r>
              <a:rPr lang="cs-CZ" sz="5500" dirty="0" smtClean="0"/>
              <a:t> uhlíku.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Pokud ve Fischerově projekci směřuje –OH vpravo, jedná se o </a:t>
            </a:r>
            <a:r>
              <a:rPr lang="cs-CZ" cap="small" dirty="0" smtClean="0"/>
              <a:t>d</a:t>
            </a:r>
            <a:r>
              <a:rPr lang="cs-CZ" dirty="0" smtClean="0"/>
              <a:t> isomer</a:t>
            </a:r>
          </a:p>
          <a:p>
            <a:r>
              <a:rPr lang="cs-CZ" dirty="0" smtClean="0"/>
              <a:t>Pokud ve Fischerově projekci směřuje –OH vpravo, jedná se o </a:t>
            </a:r>
            <a:r>
              <a:rPr lang="cs-CZ" cap="small" dirty="0" smtClean="0"/>
              <a:t>l</a:t>
            </a:r>
            <a:r>
              <a:rPr lang="cs-CZ" dirty="0" smtClean="0"/>
              <a:t> isomer</a:t>
            </a:r>
          </a:p>
          <a:p>
            <a:endParaRPr lang="cs-CZ" dirty="0" smtClean="0"/>
          </a:p>
          <a:p>
            <a:pPr>
              <a:buNone/>
            </a:pPr>
            <a:endParaRPr lang="cs-CZ" dirty="0" smtClean="0"/>
          </a:p>
          <a:p>
            <a:endParaRPr lang="cs-CZ" dirty="0"/>
          </a:p>
        </p:txBody>
      </p:sp>
      <p:pic>
        <p:nvPicPr>
          <p:cNvPr id="230402" name="Picture 2" descr="https://d2gne97vdumgn3.cloudfront.net/api/file/lPc5b0DiQFGiWPh03fmJ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54122" y="2493152"/>
            <a:ext cx="6435757" cy="230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Konstituce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Popisuje druh a pořadí atomů i vazeb v molekule bez ohledu na jejich prostorové uspořádání</a:t>
            </a:r>
          </a:p>
          <a:p>
            <a:endParaRPr lang="cs-CZ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cs-CZ" dirty="0" smtClean="0"/>
              <a:t>=</a:t>
            </a:r>
          </a:p>
          <a:p>
            <a:pPr algn="ctr">
              <a:buNone/>
            </a:pPr>
            <a:endParaRPr lang="cs-CZ" dirty="0" smtClean="0"/>
          </a:p>
          <a:p>
            <a:pPr algn="ctr">
              <a:buNone/>
            </a:pPr>
            <a:endParaRPr lang="cs-CZ" dirty="0"/>
          </a:p>
          <a:p>
            <a:pPr algn="ctr">
              <a:buNone/>
            </a:pPr>
            <a:r>
              <a:rPr lang="cs-CZ" dirty="0" smtClean="0"/>
              <a:t>≠</a:t>
            </a:r>
          </a:p>
        </p:txBody>
      </p:sp>
      <p:graphicFrame>
        <p:nvGraphicFramePr>
          <p:cNvPr id="132099" name="Object 3"/>
          <p:cNvGraphicFramePr>
            <a:graphicFrameLocks noChangeAspect="1"/>
          </p:cNvGraphicFramePr>
          <p:nvPr/>
        </p:nvGraphicFramePr>
        <p:xfrm>
          <a:off x="755650" y="3573463"/>
          <a:ext cx="2894013" cy="912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49" name="ChemSketch" r:id="rId3" imgW="1670304" imgH="527304" progId="ACD.ChemSketch.20">
                  <p:embed/>
                </p:oleObj>
              </mc:Choice>
              <mc:Fallback>
                <p:oleObj name="ChemSketch" r:id="rId3" imgW="1670304" imgH="527304" progId="ACD.ChemSketch.20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3573463"/>
                        <a:ext cx="2894013" cy="912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5220072" y="3429000"/>
            <a:ext cx="30963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3">
                    <a:lumMod val="50000"/>
                  </a:schemeClr>
                </a:solidFill>
              </a:rPr>
              <a:t>               </a:t>
            </a:r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</a:rPr>
              <a:t>2	                       4	                     6</a:t>
            </a:r>
          </a:p>
          <a:p>
            <a:endParaRPr lang="cs-CZ" sz="12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</a:rPr>
              <a:t> 1	        3	        5</a:t>
            </a:r>
            <a:endParaRPr lang="cs-CZ" sz="1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132106" name="Object 10"/>
          <p:cNvGraphicFramePr>
            <a:graphicFrameLocks noChangeAspect="1"/>
          </p:cNvGraphicFramePr>
          <p:nvPr/>
        </p:nvGraphicFramePr>
        <p:xfrm>
          <a:off x="5292080" y="3319970"/>
          <a:ext cx="2783490" cy="1045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50" name="ChemSketch" r:id="rId5" imgW="1670304" imgH="627888" progId="ACD.ChemSketch.20">
                  <p:embed/>
                </p:oleObj>
              </mc:Choice>
              <mc:Fallback>
                <p:oleObj name="ChemSketch" r:id="rId5" imgW="1670304" imgH="627888" progId="ACD.ChemSketch.20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3319970"/>
                        <a:ext cx="2783490" cy="1045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ovéPole 12"/>
          <p:cNvSpPr txBox="1"/>
          <p:nvPr/>
        </p:nvSpPr>
        <p:spPr>
          <a:xfrm>
            <a:off x="683568" y="3212976"/>
            <a:ext cx="30963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3">
                    <a:lumMod val="50000"/>
                  </a:schemeClr>
                </a:solidFill>
              </a:rPr>
              <a:t>               </a:t>
            </a:r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</a:rPr>
              <a:t>5	                       3	                     1</a:t>
            </a:r>
          </a:p>
          <a:p>
            <a:endParaRPr lang="cs-CZ" sz="12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</a:rPr>
              <a:t> 6	        4	        2</a:t>
            </a:r>
            <a:endParaRPr lang="cs-CZ" sz="1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14" name="Object 3"/>
          <p:cNvGraphicFramePr>
            <a:graphicFrameLocks noChangeAspect="1"/>
          </p:cNvGraphicFramePr>
          <p:nvPr/>
        </p:nvGraphicFramePr>
        <p:xfrm>
          <a:off x="827584" y="5301208"/>
          <a:ext cx="2893348" cy="913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51" name="ChemSketch" r:id="rId7" imgW="1670304" imgH="527304" progId="ACD.ChemSketch.20">
                  <p:embed/>
                </p:oleObj>
              </mc:Choice>
              <mc:Fallback>
                <p:oleObj name="ChemSketch" r:id="rId7" imgW="1670304" imgH="527304" progId="ACD.ChemSketch.20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5301208"/>
                        <a:ext cx="2893348" cy="9131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0"/>
          <p:cNvGraphicFramePr>
            <a:graphicFrameLocks noChangeAspect="1"/>
          </p:cNvGraphicFramePr>
          <p:nvPr/>
        </p:nvGraphicFramePr>
        <p:xfrm>
          <a:off x="5364163" y="5087938"/>
          <a:ext cx="2782887" cy="103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52" name="ChemSketch" r:id="rId8" imgW="1670304" imgH="621792" progId="ACD.ChemSketch.20">
                  <p:embed/>
                </p:oleObj>
              </mc:Choice>
              <mc:Fallback>
                <p:oleObj name="ChemSketch" r:id="rId8" imgW="1670304" imgH="621792" progId="ACD.ChemSketch.20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5087938"/>
                        <a:ext cx="2782887" cy="1038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ovéPole 17"/>
          <p:cNvSpPr txBox="1"/>
          <p:nvPr/>
        </p:nvSpPr>
        <p:spPr>
          <a:xfrm>
            <a:off x="755576" y="4941168"/>
            <a:ext cx="30963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3">
                    <a:lumMod val="50000"/>
                  </a:schemeClr>
                </a:solidFill>
              </a:rPr>
              <a:t>               </a:t>
            </a:r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</a:rPr>
              <a:t>5	                       3	                     1</a:t>
            </a:r>
          </a:p>
          <a:p>
            <a:endParaRPr lang="cs-CZ" sz="12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</a:rPr>
              <a:t> 6	        4	        2</a:t>
            </a:r>
            <a:endParaRPr lang="cs-CZ" sz="1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5220072" y="4725144"/>
            <a:ext cx="30963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3">
                    <a:lumMod val="50000"/>
                  </a:schemeClr>
                </a:solidFill>
              </a:rPr>
              <a:t>               </a:t>
            </a:r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</a:rPr>
              <a:t>2	                       4	                     6</a:t>
            </a:r>
          </a:p>
          <a:p>
            <a:endParaRPr lang="cs-CZ" sz="12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</a:rPr>
              <a:t> 1	        3	        5</a:t>
            </a:r>
            <a:endParaRPr lang="cs-CZ" sz="12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Epimery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Liší se konfigurací právě na jednom </a:t>
            </a:r>
            <a:r>
              <a:rPr lang="cs-CZ" dirty="0" err="1" smtClean="0"/>
              <a:t>stereogennním</a:t>
            </a:r>
            <a:r>
              <a:rPr lang="cs-CZ" dirty="0" smtClean="0"/>
              <a:t> centru</a:t>
            </a:r>
          </a:p>
          <a:p>
            <a:r>
              <a:rPr lang="cs-CZ" dirty="0" smtClean="0"/>
              <a:t>Glukosa				Manosa</a:t>
            </a:r>
          </a:p>
          <a:p>
            <a:endParaRPr lang="cs-CZ" dirty="0"/>
          </a:p>
        </p:txBody>
      </p:sp>
      <p:graphicFrame>
        <p:nvGraphicFramePr>
          <p:cNvPr id="102402" name="Object 2"/>
          <p:cNvGraphicFramePr>
            <a:graphicFrameLocks noChangeAspect="1"/>
          </p:cNvGraphicFramePr>
          <p:nvPr/>
        </p:nvGraphicFramePr>
        <p:xfrm>
          <a:off x="5220072" y="3429000"/>
          <a:ext cx="1152128" cy="2674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4" name="ChemSketch" r:id="rId3" imgW="676656" imgH="1569720" progId="ACD.ChemSketch.20">
                  <p:embed/>
                </p:oleObj>
              </mc:Choice>
              <mc:Fallback>
                <p:oleObj name="ChemSketch" r:id="rId3" imgW="676656" imgH="1569720" progId="ACD.ChemSketch.2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072" y="3429000"/>
                        <a:ext cx="1152128" cy="26747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03" name="Object 3"/>
          <p:cNvGraphicFramePr>
            <a:graphicFrameLocks noChangeAspect="1"/>
          </p:cNvGraphicFramePr>
          <p:nvPr/>
        </p:nvGraphicFramePr>
        <p:xfrm>
          <a:off x="1043608" y="3356992"/>
          <a:ext cx="1152128" cy="2596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5" name="ChemSketch" r:id="rId5" imgW="694944" imgH="1566672" progId="ACD.ChemSketch.20">
                  <p:embed/>
                </p:oleObj>
              </mc:Choice>
              <mc:Fallback>
                <p:oleObj name="ChemSketch" r:id="rId5" imgW="694944" imgH="1566672" progId="ACD.ChemSketch.2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3356992"/>
                        <a:ext cx="1152128" cy="25962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Elipsa 5"/>
          <p:cNvSpPr/>
          <p:nvPr/>
        </p:nvSpPr>
        <p:spPr>
          <a:xfrm>
            <a:off x="971600" y="3861048"/>
            <a:ext cx="1584176" cy="576064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Elipsa 6"/>
          <p:cNvSpPr/>
          <p:nvPr/>
        </p:nvSpPr>
        <p:spPr>
          <a:xfrm>
            <a:off x="5004048" y="4005064"/>
            <a:ext cx="1584176" cy="576064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Elipsa 7"/>
          <p:cNvSpPr/>
          <p:nvPr/>
        </p:nvSpPr>
        <p:spPr>
          <a:xfrm>
            <a:off x="683568" y="4293096"/>
            <a:ext cx="1872208" cy="1368152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Elipsa 8"/>
          <p:cNvSpPr/>
          <p:nvPr/>
        </p:nvSpPr>
        <p:spPr>
          <a:xfrm>
            <a:off x="4788024" y="4509120"/>
            <a:ext cx="1944216" cy="1224136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Anomery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Na uhlíku C1 u </a:t>
            </a:r>
            <a:r>
              <a:rPr lang="cs-CZ" dirty="0" err="1" smtClean="0"/>
              <a:t>aldos</a:t>
            </a:r>
            <a:r>
              <a:rPr lang="cs-CZ" dirty="0" smtClean="0"/>
              <a:t> případně na uhlíku C2 u ketos vzniká při cyklizaci molekuly cukru nové </a:t>
            </a:r>
            <a:r>
              <a:rPr lang="cs-CZ" dirty="0" err="1" smtClean="0"/>
              <a:t>stereogenní</a:t>
            </a:r>
            <a:r>
              <a:rPr lang="cs-CZ" dirty="0" smtClean="0"/>
              <a:t> centrum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212976"/>
            <a:ext cx="7905700" cy="31554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Enantiomery</a:t>
            </a:r>
            <a:r>
              <a:rPr lang="cs-CZ" dirty="0" smtClean="0"/>
              <a:t> x </a:t>
            </a:r>
            <a:r>
              <a:rPr lang="cs-CZ" dirty="0" err="1" smtClean="0"/>
              <a:t>Diastereoisomery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Enantiomery</a:t>
            </a:r>
            <a:r>
              <a:rPr lang="cs-CZ" dirty="0" smtClean="0"/>
              <a:t> mají opačnou konfiguraci na všech </a:t>
            </a:r>
            <a:r>
              <a:rPr lang="cs-CZ" dirty="0" err="1" smtClean="0"/>
              <a:t>stereogenních</a:t>
            </a:r>
            <a:r>
              <a:rPr lang="cs-CZ" dirty="0" smtClean="0"/>
              <a:t> centrech</a:t>
            </a:r>
          </a:p>
          <a:p>
            <a:r>
              <a:rPr lang="cs-CZ" dirty="0" err="1" smtClean="0"/>
              <a:t>Diastereoisomery</a:t>
            </a:r>
            <a:r>
              <a:rPr lang="cs-CZ" dirty="0" smtClean="0"/>
              <a:t> mají opačnou konfiguraci jen na některých </a:t>
            </a:r>
            <a:r>
              <a:rPr lang="cs-CZ" dirty="0" err="1" smtClean="0"/>
              <a:t>stereogenních</a:t>
            </a:r>
            <a:r>
              <a:rPr lang="cs-CZ" dirty="0" smtClean="0"/>
              <a:t> centrech. 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Enantiomery</a:t>
            </a:r>
            <a:r>
              <a:rPr lang="cs-CZ" dirty="0" smtClean="0"/>
              <a:t> x </a:t>
            </a:r>
            <a:r>
              <a:rPr lang="cs-CZ" dirty="0" err="1" smtClean="0"/>
              <a:t>Diastereoisomery</a:t>
            </a:r>
            <a:endParaRPr lang="cs-CZ" dirty="0"/>
          </a:p>
        </p:txBody>
      </p:sp>
      <p:sp>
        <p:nvSpPr>
          <p:cNvPr id="19" name="Zástupný symbol pro obsah 18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cs-CZ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cs-CZ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cs-CZ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cs-CZ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cs-CZ" i="1" dirty="0" smtClean="0">
                <a:solidFill>
                  <a:schemeClr val="accent3">
                    <a:lumMod val="50000"/>
                  </a:schemeClr>
                </a:solidFill>
              </a:rPr>
              <a:t>Otázka: Které dvojice molekul jsou vzájemnými </a:t>
            </a:r>
            <a:r>
              <a:rPr lang="cs-CZ" i="1" dirty="0" err="1" smtClean="0">
                <a:solidFill>
                  <a:schemeClr val="accent3">
                    <a:lumMod val="50000"/>
                  </a:schemeClr>
                </a:solidFill>
              </a:rPr>
              <a:t>enantiomery</a:t>
            </a:r>
            <a:r>
              <a:rPr lang="cs-CZ" i="1" dirty="0" smtClean="0">
                <a:solidFill>
                  <a:schemeClr val="accent3">
                    <a:lumMod val="50000"/>
                  </a:schemeClr>
                </a:solidFill>
              </a:rPr>
              <a:t> a které jsou </a:t>
            </a:r>
            <a:r>
              <a:rPr lang="cs-CZ" i="1" dirty="0" err="1" smtClean="0">
                <a:solidFill>
                  <a:schemeClr val="accent3">
                    <a:lumMod val="50000"/>
                  </a:schemeClr>
                </a:solidFill>
              </a:rPr>
              <a:t>diastereoisomery</a:t>
            </a:r>
            <a:r>
              <a:rPr lang="cs-CZ" i="1" dirty="0" smtClean="0">
                <a:solidFill>
                  <a:schemeClr val="accent3">
                    <a:lumMod val="50000"/>
                  </a:schemeClr>
                </a:solidFill>
              </a:rPr>
              <a:t>?</a:t>
            </a:r>
            <a:endParaRPr lang="cs-CZ" i="1" dirty="0" smtClean="0">
              <a:solidFill>
                <a:srgbClr val="92D050"/>
              </a:solidFill>
            </a:endParaRPr>
          </a:p>
          <a:p>
            <a:endParaRPr lang="cs-CZ" dirty="0"/>
          </a:p>
        </p:txBody>
      </p:sp>
      <p:graphicFrame>
        <p:nvGraphicFramePr>
          <p:cNvPr id="104449" name="Object 1"/>
          <p:cNvGraphicFramePr>
            <a:graphicFrameLocks noChangeAspect="1"/>
          </p:cNvGraphicFramePr>
          <p:nvPr/>
        </p:nvGraphicFramePr>
        <p:xfrm>
          <a:off x="2168758" y="1268761"/>
          <a:ext cx="918052" cy="1716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94" name="ChemSketch" r:id="rId3" imgW="582168" imgH="1088136" progId="ACD.ChemSketch.20">
                  <p:embed/>
                </p:oleObj>
              </mc:Choice>
              <mc:Fallback>
                <p:oleObj name="ChemSketch" r:id="rId3" imgW="582168" imgH="1088136" progId="ACD.ChemSketch.20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8758" y="1268761"/>
                        <a:ext cx="918052" cy="17160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450" name="Object 2"/>
          <p:cNvGraphicFramePr>
            <a:graphicFrameLocks noChangeAspect="1"/>
          </p:cNvGraphicFramePr>
          <p:nvPr/>
        </p:nvGraphicFramePr>
        <p:xfrm>
          <a:off x="5622834" y="3212977"/>
          <a:ext cx="1076088" cy="1813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95" name="ChemSketch" r:id="rId5" imgW="646176" imgH="1088136" progId="ACD.ChemSketch.20">
                  <p:embed/>
                </p:oleObj>
              </mc:Choice>
              <mc:Fallback>
                <p:oleObj name="ChemSketch" r:id="rId5" imgW="646176" imgH="1088136" progId="ACD.ChemSketch.20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2834" y="3212977"/>
                        <a:ext cx="1076088" cy="18137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451" name="Object 3"/>
          <p:cNvGraphicFramePr>
            <a:graphicFrameLocks noChangeAspect="1"/>
          </p:cNvGraphicFramePr>
          <p:nvPr/>
        </p:nvGraphicFramePr>
        <p:xfrm>
          <a:off x="5528350" y="1235253"/>
          <a:ext cx="1059874" cy="1626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96" name="ChemSketch" r:id="rId7" imgW="710184" imgH="1088136" progId="ACD.ChemSketch.20">
                  <p:embed/>
                </p:oleObj>
              </mc:Choice>
              <mc:Fallback>
                <p:oleObj name="ChemSketch" r:id="rId7" imgW="710184" imgH="1088136" progId="ACD.ChemSketch.20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8350" y="1235253"/>
                        <a:ext cx="1059874" cy="16265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452" name="Object 4"/>
          <p:cNvGraphicFramePr>
            <a:graphicFrameLocks noChangeAspect="1"/>
          </p:cNvGraphicFramePr>
          <p:nvPr/>
        </p:nvGraphicFramePr>
        <p:xfrm>
          <a:off x="2144932" y="3252224"/>
          <a:ext cx="1058916" cy="1636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97" name="ChemSketch" r:id="rId9" imgW="704088" imgH="1088136" progId="ACD.ChemSketch.20">
                  <p:embed/>
                </p:oleObj>
              </mc:Choice>
              <mc:Fallback>
                <p:oleObj name="ChemSketch" r:id="rId9" imgW="704088" imgH="1088136" progId="ACD.ChemSketch.20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4932" y="3252224"/>
                        <a:ext cx="1058916" cy="16360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Enantiomery</a:t>
            </a:r>
            <a:r>
              <a:rPr lang="cs-CZ" dirty="0" smtClean="0"/>
              <a:t> x </a:t>
            </a:r>
            <a:r>
              <a:rPr lang="cs-CZ" dirty="0" err="1" smtClean="0"/>
              <a:t>Diastereoisomery</a:t>
            </a:r>
            <a:endParaRPr lang="cs-CZ" dirty="0"/>
          </a:p>
        </p:txBody>
      </p:sp>
      <p:cxnSp>
        <p:nvCxnSpPr>
          <p:cNvPr id="18" name="Přímá spojovací šipka 17"/>
          <p:cNvCxnSpPr/>
          <p:nvPr/>
        </p:nvCxnSpPr>
        <p:spPr>
          <a:xfrm flipV="1">
            <a:off x="2915816" y="2014819"/>
            <a:ext cx="2952328" cy="33482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 flipV="1">
            <a:off x="2915536" y="5488708"/>
            <a:ext cx="2952608" cy="11815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>
            <a:off x="7128144" y="2976901"/>
            <a:ext cx="0" cy="1475170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ovací šipka 25"/>
          <p:cNvCxnSpPr/>
          <p:nvPr/>
        </p:nvCxnSpPr>
        <p:spPr>
          <a:xfrm flipH="1">
            <a:off x="1655536" y="3187881"/>
            <a:ext cx="280" cy="1143804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ovací šipka 29"/>
          <p:cNvCxnSpPr/>
          <p:nvPr/>
        </p:nvCxnSpPr>
        <p:spPr>
          <a:xfrm>
            <a:off x="2843808" y="3212976"/>
            <a:ext cx="2952328" cy="1296144"/>
          </a:xfrm>
          <a:prstGeom prst="straightConnector1">
            <a:avLst/>
          </a:prstGeom>
          <a:ln w="28575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ovací šipka 32"/>
          <p:cNvCxnSpPr/>
          <p:nvPr/>
        </p:nvCxnSpPr>
        <p:spPr>
          <a:xfrm flipV="1">
            <a:off x="2843808" y="3141112"/>
            <a:ext cx="2952000" cy="1296000"/>
          </a:xfrm>
          <a:prstGeom prst="straightConnector1">
            <a:avLst/>
          </a:prstGeom>
          <a:ln w="28575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ovéPole 40"/>
          <p:cNvSpPr txBox="1"/>
          <p:nvPr/>
        </p:nvSpPr>
        <p:spPr>
          <a:xfrm>
            <a:off x="3491880" y="1700808"/>
            <a:ext cx="1832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0070C0"/>
                </a:solidFill>
              </a:rPr>
              <a:t>Diastereoisomery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42" name="Obdélník 41"/>
          <p:cNvSpPr/>
          <p:nvPr/>
        </p:nvSpPr>
        <p:spPr>
          <a:xfrm>
            <a:off x="3563888" y="5157192"/>
            <a:ext cx="1832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 smtClean="0">
                <a:solidFill>
                  <a:srgbClr val="0070C0"/>
                </a:solidFill>
              </a:rPr>
              <a:t>Diastereoisomery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43" name="Obdélník 42"/>
          <p:cNvSpPr/>
          <p:nvPr/>
        </p:nvSpPr>
        <p:spPr>
          <a:xfrm>
            <a:off x="7052210" y="2987739"/>
            <a:ext cx="400110" cy="1377365"/>
          </a:xfrm>
          <a:prstGeom prst="rect">
            <a:avLst/>
          </a:prstGeom>
        </p:spPr>
        <p:txBody>
          <a:bodyPr vert="vert" wrap="none">
            <a:spAutoFit/>
          </a:bodyPr>
          <a:lstStyle/>
          <a:p>
            <a:r>
              <a:rPr lang="cs-CZ" sz="1400" dirty="0" err="1" smtClean="0">
                <a:solidFill>
                  <a:srgbClr val="0070C0"/>
                </a:solidFill>
              </a:rPr>
              <a:t>Diastereoisomery</a:t>
            </a:r>
            <a:endParaRPr lang="cs-CZ" sz="1400" dirty="0">
              <a:solidFill>
                <a:srgbClr val="0070C0"/>
              </a:solidFill>
            </a:endParaRPr>
          </a:p>
        </p:txBody>
      </p:sp>
      <p:sp>
        <p:nvSpPr>
          <p:cNvPr id="44" name="Obdélník 43"/>
          <p:cNvSpPr/>
          <p:nvPr/>
        </p:nvSpPr>
        <p:spPr>
          <a:xfrm>
            <a:off x="1291570" y="3068960"/>
            <a:ext cx="400110" cy="1377365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cs-CZ" sz="1400" dirty="0" err="1" smtClean="0">
                <a:solidFill>
                  <a:srgbClr val="0070C0"/>
                </a:solidFill>
              </a:rPr>
              <a:t>Diastereoisomery</a:t>
            </a:r>
            <a:endParaRPr lang="cs-CZ" sz="1400" dirty="0">
              <a:solidFill>
                <a:srgbClr val="0070C0"/>
              </a:solidFill>
            </a:endParaRPr>
          </a:p>
        </p:txBody>
      </p:sp>
      <p:sp>
        <p:nvSpPr>
          <p:cNvPr id="49" name="TextovéPole 48"/>
          <p:cNvSpPr txBox="1"/>
          <p:nvPr/>
        </p:nvSpPr>
        <p:spPr>
          <a:xfrm>
            <a:off x="3563888" y="3573016"/>
            <a:ext cx="144016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00B050"/>
                </a:solidFill>
              </a:rPr>
              <a:t>Enantiomery</a:t>
            </a:r>
            <a:endParaRPr lang="cs-CZ" dirty="0">
              <a:solidFill>
                <a:srgbClr val="00B050"/>
              </a:solidFill>
            </a:endParaRPr>
          </a:p>
        </p:txBody>
      </p:sp>
      <p:graphicFrame>
        <p:nvGraphicFramePr>
          <p:cNvPr id="104449" name="Object 1"/>
          <p:cNvGraphicFramePr>
            <a:graphicFrameLocks noChangeAspect="1"/>
          </p:cNvGraphicFramePr>
          <p:nvPr/>
        </p:nvGraphicFramePr>
        <p:xfrm>
          <a:off x="1115616" y="1184589"/>
          <a:ext cx="1008112" cy="1884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93" name="ChemSketch" r:id="rId3" imgW="582168" imgH="1088136" progId="ACD.ChemSketch.20">
                  <p:embed/>
                </p:oleObj>
              </mc:Choice>
              <mc:Fallback>
                <p:oleObj name="ChemSketch" r:id="rId3" imgW="582168" imgH="1088136" progId="ACD.ChemSketch.20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1184589"/>
                        <a:ext cx="1008112" cy="18843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450" name="Object 2"/>
          <p:cNvGraphicFramePr>
            <a:graphicFrameLocks noChangeAspect="1"/>
          </p:cNvGraphicFramePr>
          <p:nvPr/>
        </p:nvGraphicFramePr>
        <p:xfrm>
          <a:off x="6588224" y="4437112"/>
          <a:ext cx="1161531" cy="1957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94" name="ChemSketch" r:id="rId5" imgW="646176" imgH="1088136" progId="ACD.ChemSketch.20">
                  <p:embed/>
                </p:oleObj>
              </mc:Choice>
              <mc:Fallback>
                <p:oleObj name="ChemSketch" r:id="rId5" imgW="646176" imgH="1088136" progId="ACD.ChemSketch.20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224" y="4437112"/>
                        <a:ext cx="1161531" cy="19577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451" name="Object 3"/>
          <p:cNvGraphicFramePr>
            <a:graphicFrameLocks noChangeAspect="1"/>
          </p:cNvGraphicFramePr>
          <p:nvPr/>
        </p:nvGraphicFramePr>
        <p:xfrm>
          <a:off x="6516216" y="1124744"/>
          <a:ext cx="1203890" cy="1847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95" name="ChemSketch" r:id="rId7" imgW="710184" imgH="1088136" progId="ACD.ChemSketch.20">
                  <p:embed/>
                </p:oleObj>
              </mc:Choice>
              <mc:Fallback>
                <p:oleObj name="ChemSketch" r:id="rId7" imgW="710184" imgH="1088136" progId="ACD.ChemSketch.20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216" y="1124744"/>
                        <a:ext cx="1203890" cy="18475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452" name="Object 4"/>
          <p:cNvGraphicFramePr>
            <a:graphicFrameLocks noChangeAspect="1"/>
          </p:cNvGraphicFramePr>
          <p:nvPr/>
        </p:nvGraphicFramePr>
        <p:xfrm>
          <a:off x="1018206" y="4581128"/>
          <a:ext cx="1202932" cy="1858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96" name="ChemSketch" r:id="rId9" imgW="704088" imgH="1088136" progId="ACD.ChemSketch.20">
                  <p:embed/>
                </p:oleObj>
              </mc:Choice>
              <mc:Fallback>
                <p:oleObj name="ChemSketch" r:id="rId9" imgW="704088" imgH="1088136" progId="ACD.ChemSketch.20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8206" y="4581128"/>
                        <a:ext cx="1202932" cy="18585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Konformační</a:t>
            </a:r>
            <a:r>
              <a:rPr lang="cs-CZ" dirty="0" smtClean="0"/>
              <a:t> isomery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Konformační</a:t>
            </a:r>
            <a:r>
              <a:rPr lang="cs-CZ" dirty="0" smtClean="0"/>
              <a:t> isomery jsou v prostoru různě orientované molekuly stejné sloučeniny, které mohou mezi sebou přecházet pouhou rotací kolem jednoduché vazby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218" t="37099" r="35426" b="43301"/>
          <a:stretch>
            <a:fillRect/>
          </a:stretch>
        </p:blipFill>
        <p:spPr bwMode="auto">
          <a:xfrm>
            <a:off x="3347864" y="2133056"/>
            <a:ext cx="2507143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Konformační</a:t>
            </a:r>
            <a:r>
              <a:rPr lang="cs-CZ" dirty="0" smtClean="0"/>
              <a:t> isomery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/>
          </a:bodyPr>
          <a:lstStyle/>
          <a:p>
            <a:r>
              <a:rPr lang="cs-CZ" dirty="0" smtClean="0"/>
              <a:t>Zákrytová </a:t>
            </a:r>
            <a:r>
              <a:rPr lang="cs-CZ" dirty="0" err="1" smtClean="0"/>
              <a:t>konformace</a:t>
            </a:r>
            <a:r>
              <a:rPr lang="cs-CZ" dirty="0" smtClean="0"/>
              <a:t> </a:t>
            </a:r>
            <a:r>
              <a:rPr lang="cs-CZ" dirty="0" err="1" smtClean="0"/>
              <a:t>ethanu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Nezákrytová  </a:t>
            </a:r>
            <a:r>
              <a:rPr lang="cs-CZ" dirty="0" err="1" smtClean="0"/>
              <a:t>konformace</a:t>
            </a:r>
            <a:r>
              <a:rPr lang="cs-CZ" dirty="0" smtClean="0"/>
              <a:t> </a:t>
            </a:r>
            <a:r>
              <a:rPr lang="cs-CZ" dirty="0" err="1" smtClean="0"/>
              <a:t>ethanu</a:t>
            </a:r>
            <a:endParaRPr lang="cs-CZ" dirty="0" smtClean="0"/>
          </a:p>
        </p:txBody>
      </p:sp>
      <p:sp>
        <p:nvSpPr>
          <p:cNvPr id="7" name="TextovéPole 6">
            <a:hlinkClick r:id="rId3" action="ppaction://hlinksldjump"/>
          </p:cNvPr>
          <p:cNvSpPr txBox="1"/>
          <p:nvPr/>
        </p:nvSpPr>
        <p:spPr>
          <a:xfrm>
            <a:off x="6228184" y="1628800"/>
            <a:ext cx="936104" cy="646331"/>
          </a:xfrm>
          <a:prstGeom prst="rect">
            <a:avLst/>
          </a:prstGeom>
          <a:ln w="381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 smtClean="0"/>
              <a:t>Otáčivý model</a:t>
            </a:r>
            <a:endParaRPr lang="cs-CZ" b="1" dirty="0"/>
          </a:p>
        </p:txBody>
      </p:sp>
      <p:pic>
        <p:nvPicPr>
          <p:cNvPr id="9" name="Obrázek 8" descr="nezákrytová - hurá.gif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91880" y="4509120"/>
            <a:ext cx="2394892" cy="18428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Konformační</a:t>
            </a:r>
            <a:r>
              <a:rPr lang="cs-CZ" dirty="0" smtClean="0"/>
              <a:t> isomery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„Židlička“ cyklohexanu		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„Vanička“ cyklohexanu </a:t>
            </a:r>
          </a:p>
        </p:txBody>
      </p:sp>
      <p:sp>
        <p:nvSpPr>
          <p:cNvPr id="7" name="TextovéPole 6">
            <a:hlinkClick r:id="rId2" action="ppaction://hlinksldjump"/>
          </p:cNvPr>
          <p:cNvSpPr txBox="1"/>
          <p:nvPr/>
        </p:nvSpPr>
        <p:spPr>
          <a:xfrm>
            <a:off x="4716016" y="1556792"/>
            <a:ext cx="936104" cy="646331"/>
          </a:xfrm>
          <a:prstGeom prst="rect">
            <a:avLst/>
          </a:prstGeom>
          <a:ln w="381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 smtClean="0"/>
              <a:t>Otáčivý model</a:t>
            </a:r>
            <a:endParaRPr lang="cs-CZ" b="1" dirty="0"/>
          </a:p>
        </p:txBody>
      </p:sp>
      <p:pic>
        <p:nvPicPr>
          <p:cNvPr id="15" name="Obrázek 14" descr="vanicka_1D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1600" y="5058000"/>
            <a:ext cx="2682645" cy="1800000"/>
          </a:xfrm>
          <a:prstGeom prst="rect">
            <a:avLst/>
          </a:prstGeom>
        </p:spPr>
      </p:pic>
      <p:pic>
        <p:nvPicPr>
          <p:cNvPr id="17" name="Obrázek 16" descr="vanicka_3DS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9912" y="5058000"/>
            <a:ext cx="2556716" cy="1800000"/>
          </a:xfrm>
          <a:prstGeom prst="rect">
            <a:avLst/>
          </a:prstGeom>
        </p:spPr>
      </p:pic>
      <p:pic>
        <p:nvPicPr>
          <p:cNvPr id="20" name="Obrázek 19" descr="vanicka_6DS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72200" y="5058000"/>
            <a:ext cx="2618692" cy="1800000"/>
          </a:xfrm>
          <a:prstGeom prst="rect">
            <a:avLst/>
          </a:prstGeom>
        </p:spPr>
      </p:pic>
      <p:pic>
        <p:nvPicPr>
          <p:cNvPr id="22" name="Obrázek 21" descr="zidlicka_1DS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536" y="2204864"/>
            <a:ext cx="3058882" cy="1440000"/>
          </a:xfrm>
          <a:prstGeom prst="rect">
            <a:avLst/>
          </a:prstGeom>
        </p:spPr>
      </p:pic>
      <p:pic>
        <p:nvPicPr>
          <p:cNvPr id="25" name="Obrázek 24" descr="zidlicka_7DS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44208" y="2204864"/>
            <a:ext cx="2371766" cy="14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Význam isomerie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Isomery se mohou lišit svými vlastnostmi, stabilitou, reaktivitou, biologickými účinky</a:t>
            </a:r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Vůně máty					  Vůně kmínu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</p:txBody>
      </p:sp>
      <p:graphicFrame>
        <p:nvGraphicFramePr>
          <p:cNvPr id="16793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4968887"/>
              </p:ext>
            </p:extLst>
          </p:nvPr>
        </p:nvGraphicFramePr>
        <p:xfrm>
          <a:off x="2123728" y="3789040"/>
          <a:ext cx="4608512" cy="2714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48" name="ChemSketch" r:id="rId3" imgW="3176640" imgH="1826640" progId="ACD.ChemSketch.20">
                  <p:embed/>
                </p:oleObj>
              </mc:Choice>
              <mc:Fallback>
                <p:oleObj name="ChemSketch" r:id="rId3" imgW="3176640" imgH="1826640" progId="ACD.ChemSketch.2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3789040"/>
                        <a:ext cx="4608512" cy="27145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Konfigurační isomery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Různé </a:t>
            </a:r>
            <a:r>
              <a:rPr lang="cs-CZ" dirty="0" err="1" smtClean="0"/>
              <a:t>enantiomery</a:t>
            </a:r>
            <a:r>
              <a:rPr lang="cs-CZ" dirty="0" smtClean="0"/>
              <a:t> mají různé biologické účinky</a:t>
            </a:r>
          </a:p>
          <a:p>
            <a:r>
              <a:rPr lang="cs-CZ" dirty="0" smtClean="0"/>
              <a:t>Léky, hormony, vitaminy</a:t>
            </a:r>
          </a:p>
        </p:txBody>
      </p:sp>
      <p:graphicFrame>
        <p:nvGraphicFramePr>
          <p:cNvPr id="19865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9985520"/>
              </p:ext>
            </p:extLst>
          </p:nvPr>
        </p:nvGraphicFramePr>
        <p:xfrm>
          <a:off x="654802" y="3573016"/>
          <a:ext cx="3917198" cy="2305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68" name="ChemSketch" r:id="rId4" imgW="1594104" imgH="938784" progId="ACD.ChemSketch.20">
                  <p:embed/>
                </p:oleObj>
              </mc:Choice>
              <mc:Fallback>
                <p:oleObj name="ChemSketch" r:id="rId4" imgW="1594104" imgH="938784" progId="ACD.ChemSketch.2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802" y="3573016"/>
                        <a:ext cx="3917198" cy="23058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Obrázek 4" descr="fenylalanin.gif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8956" y="3789040"/>
            <a:ext cx="3217420" cy="230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Konfigurace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Vyjadřuje prostorové uspořádání atomů bez ohledu na rotaci kolem jednoduchých vazeb.</a:t>
            </a:r>
          </a:p>
        </p:txBody>
      </p:sp>
      <p:pic>
        <p:nvPicPr>
          <p:cNvPr id="4" name="Obrázek 3" descr="1,2-dichlorethen DS (cis)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9632" y="4365104"/>
            <a:ext cx="2157895" cy="1800000"/>
          </a:xfrm>
          <a:prstGeom prst="rect">
            <a:avLst/>
          </a:prstGeom>
        </p:spPr>
      </p:pic>
      <p:pic>
        <p:nvPicPr>
          <p:cNvPr id="5" name="Obrázek 4" descr="trans-1,2-dichlorethen DC (trans)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16216" y="4581128"/>
            <a:ext cx="1914893" cy="1800000"/>
          </a:xfrm>
          <a:prstGeom prst="rect">
            <a:avLst/>
          </a:prstGeom>
        </p:spPr>
      </p:pic>
      <p:graphicFrame>
        <p:nvGraphicFramePr>
          <p:cNvPr id="37893" name="Object 5"/>
          <p:cNvGraphicFramePr>
            <a:graphicFrameLocks noChangeAspect="1"/>
          </p:cNvGraphicFramePr>
          <p:nvPr/>
        </p:nvGraphicFramePr>
        <p:xfrm>
          <a:off x="1720850" y="3392488"/>
          <a:ext cx="12954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5" name="ChemSketch" r:id="rId5" imgW="831960" imgH="350640" progId="ACD.ChemSketch.20">
                  <p:embed/>
                </p:oleObj>
              </mc:Choice>
              <mc:Fallback>
                <p:oleObj name="ChemSketch" r:id="rId5" imgW="831960" imgH="350640" progId="ACD.ChemSketch.20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0850" y="3392488"/>
                        <a:ext cx="1295400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4" name="Object 6"/>
          <p:cNvGraphicFramePr>
            <a:graphicFrameLocks noChangeAspect="1"/>
          </p:cNvGraphicFramePr>
          <p:nvPr/>
        </p:nvGraphicFramePr>
        <p:xfrm>
          <a:off x="6673850" y="3498850"/>
          <a:ext cx="1384300" cy="88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6" name="ChemSketch" r:id="rId7" imgW="835200" imgH="536400" progId="ACD.ChemSketch.20">
                  <p:embed/>
                </p:oleObj>
              </mc:Choice>
              <mc:Fallback>
                <p:oleObj name="ChemSketch" r:id="rId7" imgW="835200" imgH="536400" progId="ACD.ChemSketch.20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3850" y="3498850"/>
                        <a:ext cx="1384300" cy="887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4427984" y="4581128"/>
            <a:ext cx="1296144" cy="523220"/>
          </a:xfrm>
          <a:prstGeom prst="rect">
            <a:avLst/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800" b="1" dirty="0" smtClean="0"/>
              <a:t>C</a:t>
            </a:r>
            <a:r>
              <a:rPr lang="cs-CZ" sz="2800" b="1" baseline="-25000" dirty="0" smtClean="0"/>
              <a:t>2</a:t>
            </a:r>
            <a:r>
              <a:rPr lang="cs-CZ" sz="2800" b="1" dirty="0" smtClean="0"/>
              <a:t>H</a:t>
            </a:r>
            <a:r>
              <a:rPr lang="cs-CZ" sz="2800" b="1" baseline="-25000" dirty="0" smtClean="0"/>
              <a:t>2</a:t>
            </a:r>
            <a:r>
              <a:rPr lang="cs-CZ" sz="2800" b="1" dirty="0" smtClean="0"/>
              <a:t>Cl</a:t>
            </a:r>
            <a:r>
              <a:rPr lang="cs-CZ" sz="2800" b="1" baseline="-25000" dirty="0" smtClean="0"/>
              <a:t>2</a:t>
            </a:r>
            <a:endParaRPr lang="cs-CZ" sz="2800" b="1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Vitamin 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cs-CZ" sz="3200" dirty="0" smtClean="0"/>
              <a:t>Jedna forma biologicky aktivní, druhá není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cs-CZ" sz="3200" dirty="0" smtClean="0"/>
          </a:p>
          <a:p>
            <a:pPr marL="342900" lvl="1" indent="-342900">
              <a:buFont typeface="Arial" pitchFamily="34" charset="0"/>
              <a:buChar char="•"/>
            </a:pPr>
            <a:endParaRPr lang="cs-CZ" sz="3200" dirty="0" smtClean="0"/>
          </a:p>
          <a:p>
            <a:pPr marL="342900" lvl="1" indent="-342900">
              <a:buFont typeface="Arial" pitchFamily="34" charset="0"/>
              <a:buChar char="•"/>
            </a:pPr>
            <a:endParaRPr lang="cs-CZ" sz="3200" dirty="0" smtClean="0"/>
          </a:p>
          <a:p>
            <a:pPr marL="342900" lvl="1" indent="-342900">
              <a:buFont typeface="Arial" pitchFamily="34" charset="0"/>
              <a:buChar char="•"/>
            </a:pPr>
            <a:endParaRPr lang="cs-CZ" sz="3200" dirty="0" smtClean="0"/>
          </a:p>
          <a:p>
            <a:pPr marL="342900" lvl="1" indent="-342900">
              <a:buFont typeface="Arial" pitchFamily="34" charset="0"/>
              <a:buChar char="•"/>
            </a:pPr>
            <a:endParaRPr lang="cs-CZ" sz="3200" dirty="0" smtClean="0"/>
          </a:p>
          <a:p>
            <a:pPr marL="342900" lvl="1" indent="-342900" algn="ctr">
              <a:buNone/>
            </a:pPr>
            <a:endParaRPr lang="cs-CZ" sz="2400" dirty="0" smtClean="0"/>
          </a:p>
          <a:p>
            <a:pPr marL="342900" lvl="1" indent="-342900" algn="ctr">
              <a:buNone/>
            </a:pPr>
            <a:r>
              <a:rPr lang="cs-CZ" sz="2400" dirty="0" smtClean="0"/>
              <a:t>Biologicky aktivní forma</a:t>
            </a:r>
          </a:p>
          <a:p>
            <a:endParaRPr lang="cs-CZ" dirty="0"/>
          </a:p>
        </p:txBody>
      </p:sp>
      <p:graphicFrame>
        <p:nvGraphicFramePr>
          <p:cNvPr id="175105" name="Object 1"/>
          <p:cNvGraphicFramePr>
            <a:graphicFrameLocks noChangeAspect="1"/>
          </p:cNvGraphicFramePr>
          <p:nvPr/>
        </p:nvGraphicFramePr>
        <p:xfrm>
          <a:off x="2310106" y="3140968"/>
          <a:ext cx="3558038" cy="2160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16" name="ChemSketch" r:id="rId3" imgW="1511808" imgH="917448" progId="ACD.ChemSketch.20">
                  <p:embed/>
                </p:oleObj>
              </mc:Choice>
              <mc:Fallback>
                <p:oleObj name="ChemSketch" r:id="rId3" imgW="1511808" imgH="917448" progId="ACD.ChemSketch.20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0106" y="3140968"/>
                        <a:ext cx="3558038" cy="21602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Thalidomid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s-CZ" dirty="0" smtClean="0"/>
              <a:t>Jedna forma působí účinně proti těhotenským nevolnostem</a:t>
            </a:r>
          </a:p>
          <a:p>
            <a:pPr lvl="1"/>
            <a:r>
              <a:rPr lang="cs-CZ" dirty="0" smtClean="0"/>
              <a:t>Druhá forma způsobuje vývojové vady plodu</a:t>
            </a:r>
          </a:p>
          <a:p>
            <a:endParaRPr lang="cs-CZ" dirty="0"/>
          </a:p>
        </p:txBody>
      </p:sp>
      <p:graphicFrame>
        <p:nvGraphicFramePr>
          <p:cNvPr id="174082" name="Object 2"/>
          <p:cNvGraphicFramePr>
            <a:graphicFrameLocks noChangeAspect="1"/>
          </p:cNvGraphicFramePr>
          <p:nvPr/>
        </p:nvGraphicFramePr>
        <p:xfrm>
          <a:off x="3563888" y="5373216"/>
          <a:ext cx="2353788" cy="12373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94" name="ChemSketch" r:id="rId3" imgW="1978152" imgH="1039368" progId="ACD.ChemSketch.20">
                  <p:embed/>
                </p:oleObj>
              </mc:Choice>
              <mc:Fallback>
                <p:oleObj name="ChemSketch" r:id="rId3" imgW="1978152" imgH="1039368" progId="ACD.ChemSketch.2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888" y="5373216"/>
                        <a:ext cx="2353788" cy="12373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086" name="Picture 6" descr="Související obráze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3027105"/>
            <a:ext cx="2016224" cy="3188156"/>
          </a:xfrm>
          <a:prstGeom prst="rect">
            <a:avLst/>
          </a:prstGeom>
          <a:noFill/>
        </p:spPr>
      </p:pic>
      <p:pic>
        <p:nvPicPr>
          <p:cNvPr id="174088" name="Picture 8" descr="Výsledek obrázku pro thalidomid chil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7984" y="3141168"/>
            <a:ext cx="3648000" cy="205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107504" y="404664"/>
          <a:ext cx="8686800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Otáčivé molekuly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Příloha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</a:t>
            </a:r>
            <a:r>
              <a:rPr lang="cs-CZ" baseline="-25000" dirty="0" smtClean="0"/>
              <a:t>5</a:t>
            </a:r>
            <a:r>
              <a:rPr lang="cs-CZ" dirty="0" smtClean="0"/>
              <a:t> H</a:t>
            </a:r>
            <a:r>
              <a:rPr lang="cs-CZ" baseline="-25000" dirty="0" smtClean="0"/>
              <a:t>12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Pentan</a:t>
            </a:r>
          </a:p>
          <a:p>
            <a:pPr>
              <a:buNone/>
            </a:pPr>
            <a:endParaRPr lang="cs-CZ" sz="2800" dirty="0" smtClean="0"/>
          </a:p>
          <a:p>
            <a:endParaRPr lang="cs-CZ" sz="2800" dirty="0" smtClean="0"/>
          </a:p>
          <a:p>
            <a:r>
              <a:rPr lang="cs-CZ" sz="2800" dirty="0" smtClean="0"/>
              <a:t> 2-</a:t>
            </a:r>
            <a:r>
              <a:rPr lang="cs-CZ" sz="2800" dirty="0" err="1" smtClean="0"/>
              <a:t>methylbutan</a:t>
            </a:r>
            <a:endParaRPr lang="cs-CZ" sz="2800" dirty="0" smtClean="0"/>
          </a:p>
          <a:p>
            <a:endParaRPr lang="cs-CZ" sz="2800" dirty="0" smtClean="0"/>
          </a:p>
          <a:p>
            <a:endParaRPr lang="cs-CZ" sz="2800" dirty="0" smtClean="0"/>
          </a:p>
          <a:p>
            <a:r>
              <a:rPr lang="cs-CZ" sz="2800" dirty="0" smtClean="0"/>
              <a:t> 2,2-</a:t>
            </a:r>
            <a:r>
              <a:rPr lang="cs-CZ" sz="2800" dirty="0" err="1" smtClean="0"/>
              <a:t>dimethylpropan</a:t>
            </a:r>
            <a:endParaRPr lang="cs-CZ" sz="2800" dirty="0" smtClean="0"/>
          </a:p>
          <a:p>
            <a:endParaRPr lang="cs-CZ" dirty="0" smtClean="0"/>
          </a:p>
          <a:p>
            <a:endParaRPr lang="cs-CZ" b="1" dirty="0" smtClean="0"/>
          </a:p>
          <a:p>
            <a:endParaRPr lang="cs-CZ" dirty="0"/>
          </a:p>
        </p:txBody>
      </p:sp>
      <p:pic>
        <p:nvPicPr>
          <p:cNvPr id="4" name="Picture 2" descr="L:\bakalářka\Prezentace\pentan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1340768"/>
            <a:ext cx="2338474" cy="1080000"/>
          </a:xfrm>
          <a:prstGeom prst="rect">
            <a:avLst/>
          </a:prstGeom>
          <a:noFill/>
        </p:spPr>
      </p:pic>
      <p:pic>
        <p:nvPicPr>
          <p:cNvPr id="5" name="Picture 6" descr="L:\bakalářka\Prezentace\methylbutan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424" y="2658402"/>
            <a:ext cx="1800000" cy="1562686"/>
          </a:xfrm>
          <a:prstGeom prst="rect">
            <a:avLst/>
          </a:prstGeom>
          <a:noFill/>
        </p:spPr>
      </p:pic>
      <p:pic>
        <p:nvPicPr>
          <p:cNvPr id="6" name="Picture 8" descr="L:\bakalářka\Prezentace\dimethylpropan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4488329"/>
            <a:ext cx="1800000" cy="1820991"/>
          </a:xfrm>
          <a:prstGeom prst="rect">
            <a:avLst/>
          </a:prstGeom>
          <a:noFill/>
        </p:spPr>
      </p:pic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1907704" y="2370808"/>
          <a:ext cx="2790154" cy="33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71" name="ChemSketch" r:id="rId6" imgW="1505712" imgH="182880" progId="ACD.ChemSketch.20">
                  <p:embed/>
                </p:oleObj>
              </mc:Choice>
              <mc:Fallback>
                <p:oleObj name="ChemSketch" r:id="rId6" imgW="1505712" imgH="182880" progId="ACD.ChemSketch.20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2370808"/>
                        <a:ext cx="2790154" cy="338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5" name="Object 3"/>
          <p:cNvGraphicFramePr>
            <a:graphicFrameLocks noChangeAspect="1"/>
          </p:cNvGraphicFramePr>
          <p:nvPr/>
        </p:nvGraphicFramePr>
        <p:xfrm>
          <a:off x="2339752" y="3884985"/>
          <a:ext cx="2148839" cy="6961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72" name="ChemSketch" r:id="rId8" imgW="1185672" imgH="384048" progId="ACD.ChemSketch.20">
                  <p:embed/>
                </p:oleObj>
              </mc:Choice>
              <mc:Fallback>
                <p:oleObj name="ChemSketch" r:id="rId8" imgW="1185672" imgH="384048" progId="ACD.ChemSketch.20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3884985"/>
                        <a:ext cx="2148839" cy="6961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6" name="Object 4"/>
          <p:cNvGraphicFramePr>
            <a:graphicFrameLocks noChangeAspect="1"/>
          </p:cNvGraphicFramePr>
          <p:nvPr/>
        </p:nvGraphicFramePr>
        <p:xfrm>
          <a:off x="2627784" y="5301208"/>
          <a:ext cx="1368152" cy="954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73" name="ChemSketch" r:id="rId10" imgW="746760" imgH="521208" progId="ACD.ChemSketch.20">
                  <p:embed/>
                </p:oleObj>
              </mc:Choice>
              <mc:Fallback>
                <p:oleObj name="ChemSketch" r:id="rId10" imgW="746760" imgH="521208" progId="ACD.ChemSketch.20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784" y="5301208"/>
                        <a:ext cx="1368152" cy="9547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ovéPole 10">
            <a:hlinkClick r:id="rId12" action="ppaction://hlinksldjump"/>
          </p:cNvPr>
          <p:cNvSpPr txBox="1"/>
          <p:nvPr/>
        </p:nvSpPr>
        <p:spPr>
          <a:xfrm>
            <a:off x="8028384" y="332656"/>
            <a:ext cx="720080" cy="369332"/>
          </a:xfrm>
          <a:prstGeom prst="rect">
            <a:avLst/>
          </a:prstGeom>
          <a:ln w="381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 smtClean="0"/>
              <a:t>Zpět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C</a:t>
            </a:r>
            <a:r>
              <a:rPr lang="cs-CZ" baseline="-25000" dirty="0" smtClean="0"/>
              <a:t>4</a:t>
            </a:r>
            <a:r>
              <a:rPr lang="cs-CZ" dirty="0" smtClean="0"/>
              <a:t>H</a:t>
            </a:r>
            <a:r>
              <a:rPr lang="cs-CZ" baseline="-25000" dirty="0" smtClean="0"/>
              <a:t>8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But</a:t>
            </a:r>
            <a:r>
              <a:rPr lang="cs-CZ" dirty="0" smtClean="0"/>
              <a:t>-2-</a:t>
            </a:r>
            <a:r>
              <a:rPr lang="cs-CZ" dirty="0" err="1" smtClean="0"/>
              <a:t>en</a:t>
            </a:r>
            <a:r>
              <a:rPr lang="cs-CZ" dirty="0" smtClean="0"/>
              <a:t>	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err="1" smtClean="0"/>
              <a:t>But</a:t>
            </a:r>
            <a:r>
              <a:rPr lang="cs-CZ" dirty="0" smtClean="0"/>
              <a:t>-1-</a:t>
            </a:r>
            <a:r>
              <a:rPr lang="cs-CZ" dirty="0" err="1" smtClean="0"/>
              <a:t>en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4" name="Picture 2" descr="L:\bakalářka\Prezentace\but2en.gif"/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 contrast="-40000"/>
          </a:blip>
          <a:srcRect/>
          <a:stretch>
            <a:fillRect/>
          </a:stretch>
        </p:blipFill>
        <p:spPr bwMode="auto">
          <a:xfrm>
            <a:off x="5940152" y="1484784"/>
            <a:ext cx="2253158" cy="1693202"/>
          </a:xfrm>
          <a:prstGeom prst="rect">
            <a:avLst/>
          </a:prstGeom>
          <a:noFill/>
        </p:spPr>
      </p:pic>
      <p:pic>
        <p:nvPicPr>
          <p:cNvPr id="5" name="Picture 4" descr="L:\bakalářka\Prezentace\buten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 contrast="-40000"/>
          </a:blip>
          <a:srcRect/>
          <a:stretch>
            <a:fillRect/>
          </a:stretch>
        </p:blipFill>
        <p:spPr bwMode="auto">
          <a:xfrm>
            <a:off x="5724128" y="4365104"/>
            <a:ext cx="2421338" cy="1210670"/>
          </a:xfrm>
          <a:prstGeom prst="rect">
            <a:avLst/>
          </a:prstGeom>
          <a:noFill/>
        </p:spPr>
      </p:pic>
      <p:graphicFrame>
        <p:nvGraphicFramePr>
          <p:cNvPr id="41986" name="Object 2"/>
          <p:cNvGraphicFramePr>
            <a:graphicFrameLocks noChangeAspect="1"/>
          </p:cNvGraphicFramePr>
          <p:nvPr/>
        </p:nvGraphicFramePr>
        <p:xfrm>
          <a:off x="2555776" y="5157192"/>
          <a:ext cx="1966912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8" name="ChemSketch" r:id="rId5" imgW="1200912" imgH="182880" progId="ACD.ChemSketch.20">
                  <p:embed/>
                </p:oleObj>
              </mc:Choice>
              <mc:Fallback>
                <p:oleObj name="ChemSketch" r:id="rId5" imgW="1200912" imgH="182880" progId="ACD.ChemSketch.2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5157192"/>
                        <a:ext cx="1966912" cy="29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7" name="Object 3"/>
          <p:cNvGraphicFramePr>
            <a:graphicFrameLocks noChangeAspect="1"/>
          </p:cNvGraphicFramePr>
          <p:nvPr/>
        </p:nvGraphicFramePr>
        <p:xfrm>
          <a:off x="2411760" y="2780928"/>
          <a:ext cx="2017713" cy="30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9" name="ChemSketch" r:id="rId7" imgW="1200912" imgH="182880" progId="ACD.ChemSketch.20">
                  <p:embed/>
                </p:oleObj>
              </mc:Choice>
              <mc:Fallback>
                <p:oleObj name="ChemSketch" r:id="rId7" imgW="1200912" imgH="182880" progId="ACD.ChemSketch.2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760" y="2780928"/>
                        <a:ext cx="2017713" cy="306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ovéPole 7">
            <a:hlinkClick r:id="rId9" action="ppaction://hlinksldjump"/>
          </p:cNvPr>
          <p:cNvSpPr txBox="1"/>
          <p:nvPr/>
        </p:nvSpPr>
        <p:spPr>
          <a:xfrm>
            <a:off x="8028384" y="332656"/>
            <a:ext cx="720080" cy="369332"/>
          </a:xfrm>
          <a:prstGeom prst="rect">
            <a:avLst/>
          </a:prstGeom>
          <a:ln w="381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 smtClean="0"/>
              <a:t>Zpět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</a:t>
            </a:r>
            <a:r>
              <a:rPr lang="cs-CZ" baseline="-25000" dirty="0" smtClean="0"/>
              <a:t>3</a:t>
            </a:r>
            <a:r>
              <a:rPr lang="cs-CZ" dirty="0" smtClean="0"/>
              <a:t>H</a:t>
            </a:r>
            <a:r>
              <a:rPr lang="cs-CZ" baseline="-25000" dirty="0" smtClean="0"/>
              <a:t>7</a:t>
            </a:r>
            <a:r>
              <a:rPr lang="cs-CZ" dirty="0" smtClean="0"/>
              <a:t>OH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Propan-1-ol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Propan-2-</a:t>
            </a:r>
            <a:r>
              <a:rPr lang="cs-CZ" dirty="0" err="1" smtClean="0"/>
              <a:t>ol</a:t>
            </a:r>
            <a:endParaRPr lang="cs-CZ" dirty="0"/>
          </a:p>
        </p:txBody>
      </p:sp>
      <p:pic>
        <p:nvPicPr>
          <p:cNvPr id="4" name="Picture 6" descr="L:\bakalářka\Prezentace\propanol.gif"/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0112" y="1556792"/>
            <a:ext cx="2845584" cy="1800000"/>
          </a:xfrm>
          <a:prstGeom prst="rect">
            <a:avLst/>
          </a:prstGeom>
          <a:noFill/>
        </p:spPr>
      </p:pic>
      <p:pic>
        <p:nvPicPr>
          <p:cNvPr id="5" name="Picture 5" descr="L:\bakalářka\Prezentace\propan2ol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12160" y="4365104"/>
            <a:ext cx="2199324" cy="1980000"/>
          </a:xfrm>
          <a:prstGeom prst="rect">
            <a:avLst/>
          </a:prstGeom>
          <a:noFill/>
        </p:spPr>
      </p:pic>
      <p:graphicFrame>
        <p:nvGraphicFramePr>
          <p:cNvPr id="40962" name="Object 2"/>
          <p:cNvGraphicFramePr>
            <a:graphicFrameLocks noChangeAspect="1"/>
          </p:cNvGraphicFramePr>
          <p:nvPr/>
        </p:nvGraphicFramePr>
        <p:xfrm>
          <a:off x="1763688" y="2780928"/>
          <a:ext cx="2059872" cy="320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2" name="ChemSketch" r:id="rId5" imgW="1133856" imgH="176784" progId="ACD.ChemSketch.20">
                  <p:embed/>
                </p:oleObj>
              </mc:Choice>
              <mc:Fallback>
                <p:oleObj name="ChemSketch" r:id="rId5" imgW="1133856" imgH="176784" progId="ACD.ChemSketch.2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2780928"/>
                        <a:ext cx="2059872" cy="3202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3" name="Object 3"/>
          <p:cNvGraphicFramePr>
            <a:graphicFrameLocks noChangeAspect="1"/>
          </p:cNvGraphicFramePr>
          <p:nvPr/>
        </p:nvGraphicFramePr>
        <p:xfrm>
          <a:off x="2051720" y="4941168"/>
          <a:ext cx="1585762" cy="659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3" name="ChemSketch" r:id="rId7" imgW="893064" imgH="371856" progId="ACD.ChemSketch.20">
                  <p:embed/>
                </p:oleObj>
              </mc:Choice>
              <mc:Fallback>
                <p:oleObj name="ChemSketch" r:id="rId7" imgW="893064" imgH="371856" progId="ACD.ChemSketch.2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4941168"/>
                        <a:ext cx="1585762" cy="6590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ovéPole 8">
            <a:hlinkClick r:id="rId9" action="ppaction://hlinksldjump"/>
          </p:cNvPr>
          <p:cNvSpPr txBox="1"/>
          <p:nvPr/>
        </p:nvSpPr>
        <p:spPr>
          <a:xfrm>
            <a:off x="8028384" y="332656"/>
            <a:ext cx="720080" cy="369332"/>
          </a:xfrm>
          <a:prstGeom prst="rect">
            <a:avLst/>
          </a:prstGeom>
          <a:ln w="381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 smtClean="0"/>
              <a:t>Zpět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</a:t>
            </a:r>
            <a:r>
              <a:rPr lang="cs-CZ" baseline="-25000" dirty="0" smtClean="0"/>
              <a:t>2</a:t>
            </a:r>
            <a:r>
              <a:rPr lang="cs-CZ" dirty="0" smtClean="0"/>
              <a:t>H</a:t>
            </a:r>
            <a:r>
              <a:rPr lang="cs-CZ" baseline="-25000" dirty="0" smtClean="0"/>
              <a:t>6</a:t>
            </a:r>
            <a:r>
              <a:rPr lang="cs-CZ" dirty="0" smtClean="0"/>
              <a:t>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	</a:t>
            </a:r>
            <a:r>
              <a:rPr lang="cs-CZ" dirty="0" err="1" smtClean="0"/>
              <a:t>Ethanol</a:t>
            </a:r>
            <a:r>
              <a:rPr lang="cs-CZ" dirty="0" smtClean="0"/>
              <a:t>				</a:t>
            </a:r>
            <a:r>
              <a:rPr lang="cs-CZ" dirty="0" err="1" smtClean="0"/>
              <a:t>Dimethylether</a:t>
            </a:r>
            <a:endParaRPr lang="cs-CZ" dirty="0"/>
          </a:p>
        </p:txBody>
      </p:sp>
      <p:pic>
        <p:nvPicPr>
          <p:cNvPr id="3075" name="Picture 3" descr="L:\bakalářka\Prezentace\funkční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31640" y="3140968"/>
            <a:ext cx="5448300" cy="2295525"/>
          </a:xfrm>
          <a:prstGeom prst="rect">
            <a:avLst/>
          </a:prstGeom>
          <a:noFill/>
        </p:spPr>
      </p:pic>
      <p:graphicFrame>
        <p:nvGraphicFramePr>
          <p:cNvPr id="14337" name="Object 1"/>
          <p:cNvGraphicFramePr>
            <a:graphicFrameLocks noChangeAspect="1"/>
          </p:cNvGraphicFramePr>
          <p:nvPr/>
        </p:nvGraphicFramePr>
        <p:xfrm>
          <a:off x="899592" y="2420888"/>
          <a:ext cx="1842540" cy="363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6" name="ChemSketch" r:id="rId5" imgW="893064" imgH="176784" progId="ACD.ChemSketch.20">
                  <p:embed/>
                </p:oleObj>
              </mc:Choice>
              <mc:Fallback>
                <p:oleObj name="ChemSketch" r:id="rId5" imgW="893064" imgH="176784" progId="ACD.ChemSketch.2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2420888"/>
                        <a:ext cx="1842540" cy="3632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5148064" y="2420888"/>
          <a:ext cx="1873794" cy="310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7" name="ChemSketch" r:id="rId7" imgW="1085088" imgH="179832" progId="ACD.ChemSketch.20">
                  <p:embed/>
                </p:oleObj>
              </mc:Choice>
              <mc:Fallback>
                <p:oleObj name="ChemSketch" r:id="rId7" imgW="1085088" imgH="179832" progId="ACD.ChemSketch.2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2420888"/>
                        <a:ext cx="1873794" cy="3100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ovéPole 6">
            <a:hlinkClick r:id="rId9" action="ppaction://hlinksldjump"/>
          </p:cNvPr>
          <p:cNvSpPr txBox="1"/>
          <p:nvPr/>
        </p:nvSpPr>
        <p:spPr>
          <a:xfrm>
            <a:off x="8028384" y="332656"/>
            <a:ext cx="720080" cy="369332"/>
          </a:xfrm>
          <a:prstGeom prst="rect">
            <a:avLst/>
          </a:prstGeom>
          <a:ln w="381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 smtClean="0"/>
              <a:t>Zpět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</a:t>
            </a:r>
            <a:r>
              <a:rPr lang="cs-CZ" baseline="-25000" dirty="0" smtClean="0"/>
              <a:t>3</a:t>
            </a:r>
            <a:r>
              <a:rPr lang="cs-CZ" dirty="0" smtClean="0"/>
              <a:t>H</a:t>
            </a:r>
            <a:r>
              <a:rPr lang="cs-CZ" baseline="-25000" dirty="0" smtClean="0"/>
              <a:t>6</a:t>
            </a:r>
            <a:r>
              <a:rPr lang="cs-CZ" dirty="0" smtClean="0"/>
              <a:t>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Propen-2-</a:t>
            </a:r>
            <a:r>
              <a:rPr lang="cs-CZ" dirty="0" err="1" smtClean="0"/>
              <a:t>ol</a:t>
            </a:r>
            <a:r>
              <a:rPr lang="cs-CZ" dirty="0" smtClean="0"/>
              <a:t>				</a:t>
            </a:r>
            <a:r>
              <a:rPr lang="cs-CZ" dirty="0" err="1" smtClean="0"/>
              <a:t>Propanon</a:t>
            </a:r>
            <a:endParaRPr lang="cs-CZ" dirty="0" smtClean="0"/>
          </a:p>
          <a:p>
            <a:endParaRPr lang="cs-CZ" dirty="0" smtClean="0"/>
          </a:p>
        </p:txBody>
      </p:sp>
      <p:pic>
        <p:nvPicPr>
          <p:cNvPr id="4100" name="Picture 4" descr="L:\bakalářka\Prezentace\tautomery.gif"/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/>
          </a:blip>
          <a:srcRect/>
          <a:stretch>
            <a:fillRect/>
          </a:stretch>
        </p:blipFill>
        <p:spPr bwMode="auto">
          <a:xfrm>
            <a:off x="1187624" y="3212976"/>
            <a:ext cx="6172200" cy="1590675"/>
          </a:xfrm>
          <a:prstGeom prst="rect">
            <a:avLst/>
          </a:prstGeom>
          <a:noFill/>
        </p:spPr>
      </p:pic>
      <p:pic>
        <p:nvPicPr>
          <p:cNvPr id="4101" name="Picture 5" descr="L:\bakalářka\Prezentace\tautomery2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3608" y="4791075"/>
            <a:ext cx="6724650" cy="2066925"/>
          </a:xfrm>
          <a:prstGeom prst="rect">
            <a:avLst/>
          </a:prstGeom>
          <a:noFill/>
        </p:spPr>
      </p:pic>
      <p:graphicFrame>
        <p:nvGraphicFramePr>
          <p:cNvPr id="12292" name="Object 4"/>
          <p:cNvGraphicFramePr>
            <a:graphicFrameLocks noChangeAspect="1"/>
          </p:cNvGraphicFramePr>
          <p:nvPr/>
        </p:nvGraphicFramePr>
        <p:xfrm>
          <a:off x="899592" y="2492896"/>
          <a:ext cx="1915322" cy="755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4" name="ChemSketch" r:id="rId5" imgW="1005840" imgH="396240" progId="ACD.ChemSketch.20">
                  <p:embed/>
                </p:oleObj>
              </mc:Choice>
              <mc:Fallback>
                <p:oleObj name="ChemSketch" r:id="rId5" imgW="1005840" imgH="396240" progId="ACD.ChemSketch.2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2492896"/>
                        <a:ext cx="1915322" cy="7552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3" name="Object 5"/>
          <p:cNvGraphicFramePr>
            <a:graphicFrameLocks noChangeAspect="1"/>
          </p:cNvGraphicFramePr>
          <p:nvPr/>
        </p:nvGraphicFramePr>
        <p:xfrm>
          <a:off x="6084168" y="2492896"/>
          <a:ext cx="1618690" cy="617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5" name="ChemSketch" r:id="rId7" imgW="1005840" imgH="384048" progId="ACD.ChemSketch.20">
                  <p:embed/>
                </p:oleObj>
              </mc:Choice>
              <mc:Fallback>
                <p:oleObj name="ChemSketch" r:id="rId7" imgW="1005840" imgH="384048" progId="ACD.ChemSketch.20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168" y="2492896"/>
                        <a:ext cx="1618690" cy="6178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ovéPole 7">
            <a:hlinkClick r:id="rId9" action="ppaction://hlinksldjump"/>
          </p:cNvPr>
          <p:cNvSpPr txBox="1"/>
          <p:nvPr/>
        </p:nvSpPr>
        <p:spPr>
          <a:xfrm>
            <a:off x="8028384" y="332656"/>
            <a:ext cx="720080" cy="369332"/>
          </a:xfrm>
          <a:prstGeom prst="rect">
            <a:avLst/>
          </a:prstGeom>
          <a:ln w="381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 smtClean="0"/>
              <a:t>Zpět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smtClean="0"/>
              <a:t>cis</a:t>
            </a:r>
            <a:r>
              <a:rPr lang="cs-CZ" dirty="0" smtClean="0"/>
              <a:t>-1,2-</a:t>
            </a:r>
            <a:r>
              <a:rPr lang="cs-CZ" dirty="0" err="1" smtClean="0"/>
              <a:t>dichlorethen</a:t>
            </a:r>
            <a:endParaRPr lang="cs-CZ" dirty="0"/>
          </a:p>
        </p:txBody>
      </p:sp>
      <p:pic>
        <p:nvPicPr>
          <p:cNvPr id="4" name="Obrázek 3" descr="transethan-dvojná v..gif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/>
          </a:blip>
          <a:stretch>
            <a:fillRect/>
          </a:stretch>
        </p:blipFill>
        <p:spPr>
          <a:xfrm>
            <a:off x="2195736" y="2420888"/>
            <a:ext cx="1260000" cy="2520000"/>
          </a:xfrm>
          <a:prstGeom prst="rect">
            <a:avLst/>
          </a:prstGeom>
        </p:spPr>
      </p:pic>
      <p:pic>
        <p:nvPicPr>
          <p:cNvPr id="5" name="Obrázek 4" descr="trans-ethe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2852936"/>
            <a:ext cx="1332000" cy="2015999"/>
          </a:xfrm>
          <a:prstGeom prst="rect">
            <a:avLst/>
          </a:prstGeom>
        </p:spPr>
      </p:pic>
      <p:sp>
        <p:nvSpPr>
          <p:cNvPr id="6" name="TextovéPole 5">
            <a:hlinkClick r:id="rId4" action="ppaction://hlinksldjump"/>
          </p:cNvPr>
          <p:cNvSpPr txBox="1"/>
          <p:nvPr/>
        </p:nvSpPr>
        <p:spPr>
          <a:xfrm>
            <a:off x="8028384" y="332656"/>
            <a:ext cx="720080" cy="369332"/>
          </a:xfrm>
          <a:prstGeom prst="rect">
            <a:avLst/>
          </a:prstGeom>
          <a:ln w="381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 smtClean="0"/>
              <a:t>Zpět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Konformace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556792"/>
            <a:ext cx="8229600" cy="4525963"/>
          </a:xfrm>
        </p:spPr>
        <p:txBody>
          <a:bodyPr>
            <a:normAutofit/>
          </a:bodyPr>
          <a:lstStyle/>
          <a:p>
            <a:r>
              <a:rPr lang="cs-CZ" dirty="0" smtClean="0"/>
              <a:t>Atomy a skupiny atomů se mohou otáčet kolem jednoduchých vazeb a zaujímat tak různé polohy v prostoru.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sz="2400" dirty="0" smtClean="0"/>
              <a:t>Zákrytová </a:t>
            </a:r>
            <a:r>
              <a:rPr lang="cs-CZ" sz="2400" dirty="0" err="1" smtClean="0"/>
              <a:t>konformace</a:t>
            </a:r>
            <a:r>
              <a:rPr lang="cs-CZ" sz="2400" dirty="0" smtClean="0"/>
              <a:t>		Nezákrytová </a:t>
            </a:r>
            <a:r>
              <a:rPr lang="cs-CZ" sz="2400" dirty="0" err="1" smtClean="0"/>
              <a:t>konformace</a:t>
            </a:r>
            <a:endParaRPr lang="cs-CZ" sz="2400" dirty="0">
              <a:solidFill>
                <a:srgbClr val="FF0000"/>
              </a:solidFill>
            </a:endParaRPr>
          </a:p>
        </p:txBody>
      </p:sp>
      <p:graphicFrame>
        <p:nvGraphicFramePr>
          <p:cNvPr id="131076" name="Object 4"/>
          <p:cNvGraphicFramePr>
            <a:graphicFrameLocks noChangeAspect="1"/>
          </p:cNvGraphicFramePr>
          <p:nvPr/>
        </p:nvGraphicFramePr>
        <p:xfrm>
          <a:off x="1403648" y="3789040"/>
          <a:ext cx="6014102" cy="1228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87" name="ChemSketch" r:id="rId3" imgW="3194304" imgH="652272" progId="ACD.ChemSketch.20">
                  <p:embed/>
                </p:oleObj>
              </mc:Choice>
              <mc:Fallback>
                <p:oleObj name="ChemSketch" r:id="rId3" imgW="3194304" imgH="652272" progId="ACD.ChemSketch.2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3789040"/>
                        <a:ext cx="6014102" cy="12285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Zahnutá šipka dolů 21"/>
          <p:cNvSpPr/>
          <p:nvPr/>
        </p:nvSpPr>
        <p:spPr>
          <a:xfrm rot="1980000">
            <a:off x="2051720" y="4247943"/>
            <a:ext cx="515551" cy="288032"/>
          </a:xfrm>
          <a:prstGeom prst="curvedDownArrow">
            <a:avLst>
              <a:gd name="adj1" fmla="val 25000"/>
              <a:gd name="adj2" fmla="val 50000"/>
              <a:gd name="adj3" fmla="val 34122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1,2-</a:t>
            </a:r>
            <a:r>
              <a:rPr lang="cs-CZ" dirty="0" err="1" smtClean="0"/>
              <a:t>dimethylcyklohexan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smtClean="0"/>
              <a:t>cis</a:t>
            </a:r>
            <a:r>
              <a:rPr lang="cs-CZ" dirty="0" smtClean="0"/>
              <a:t>-1,2-</a:t>
            </a:r>
            <a:r>
              <a:rPr lang="cs-CZ" dirty="0" err="1" smtClean="0"/>
              <a:t>dimethylcyklohexan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i="1" dirty="0" smtClean="0"/>
              <a:t>trans</a:t>
            </a:r>
            <a:r>
              <a:rPr lang="cs-CZ" dirty="0" smtClean="0"/>
              <a:t>-1,2-</a:t>
            </a:r>
            <a:r>
              <a:rPr lang="cs-CZ" dirty="0" err="1" smtClean="0"/>
              <a:t>dimethylcyklohexan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4" name="Obrázek 3" descr="dimethylcyklohexan.gi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16216" y="4005064"/>
            <a:ext cx="2160000" cy="2346596"/>
          </a:xfrm>
          <a:prstGeom prst="rect">
            <a:avLst/>
          </a:prstGeom>
        </p:spPr>
      </p:pic>
      <p:pic>
        <p:nvPicPr>
          <p:cNvPr id="5" name="Obrázek 4" descr="dimethylcyklohexan-cis.gif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16216" y="1412776"/>
            <a:ext cx="2160000" cy="2060557"/>
          </a:xfrm>
          <a:prstGeom prst="rect">
            <a:avLst/>
          </a:prstGeom>
        </p:spPr>
      </p:pic>
      <p:sp>
        <p:nvSpPr>
          <p:cNvPr id="7" name="TextovéPole 6">
            <a:hlinkClick r:id="rId5" action="ppaction://hlinksldjump"/>
          </p:cNvPr>
          <p:cNvSpPr txBox="1"/>
          <p:nvPr/>
        </p:nvSpPr>
        <p:spPr>
          <a:xfrm>
            <a:off x="8028384" y="332656"/>
            <a:ext cx="720080" cy="369332"/>
          </a:xfrm>
          <a:prstGeom prst="rect">
            <a:avLst/>
          </a:prstGeom>
          <a:ln w="381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 smtClean="0"/>
              <a:t>Zpět</a:t>
            </a:r>
            <a:endParaRPr lang="cs-CZ" b="1" dirty="0"/>
          </a:p>
        </p:txBody>
      </p:sp>
      <p:graphicFrame>
        <p:nvGraphicFramePr>
          <p:cNvPr id="158721" name="Object 1"/>
          <p:cNvGraphicFramePr>
            <a:graphicFrameLocks noChangeAspect="1"/>
          </p:cNvGraphicFramePr>
          <p:nvPr/>
        </p:nvGraphicFramePr>
        <p:xfrm>
          <a:off x="1763713" y="4724400"/>
          <a:ext cx="1557337" cy="158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43" name="ChemSketch" r:id="rId6" imgW="859536" imgH="874776" progId="ACD.ChemSketch.20">
                  <p:embed/>
                </p:oleObj>
              </mc:Choice>
              <mc:Fallback>
                <p:oleObj name="ChemSketch" r:id="rId6" imgW="859536" imgH="874776" progId="ACD.ChemSketch.20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4724400"/>
                        <a:ext cx="1557337" cy="1582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8722" name="Object 2"/>
          <p:cNvGraphicFramePr>
            <a:graphicFrameLocks noChangeAspect="1"/>
          </p:cNvGraphicFramePr>
          <p:nvPr/>
        </p:nvGraphicFramePr>
        <p:xfrm>
          <a:off x="1403350" y="2205038"/>
          <a:ext cx="1439863" cy="146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44" name="ChemSketch" r:id="rId8" imgW="859536" imgH="874776" progId="ACD.ChemSketch.20">
                  <p:embed/>
                </p:oleObj>
              </mc:Choice>
              <mc:Fallback>
                <p:oleObj name="ChemSketch" r:id="rId8" imgW="859536" imgH="874776" progId="ACD.ChemSketch.20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2205038"/>
                        <a:ext cx="1439863" cy="1463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Stereogenní</a:t>
            </a:r>
            <a:r>
              <a:rPr lang="cs-CZ" dirty="0" smtClean="0"/>
              <a:t> centrum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Butan-2-</a:t>
            </a:r>
            <a:r>
              <a:rPr lang="cs-CZ" dirty="0" err="1" smtClean="0"/>
              <a:t>ol</a:t>
            </a:r>
            <a:endParaRPr lang="cs-CZ" dirty="0"/>
          </a:p>
        </p:txBody>
      </p:sp>
      <p:sp>
        <p:nvSpPr>
          <p:cNvPr id="5" name="TextovéPole 4">
            <a:hlinkClick r:id="rId2" action="ppaction://hlinksldjump"/>
          </p:cNvPr>
          <p:cNvSpPr txBox="1"/>
          <p:nvPr/>
        </p:nvSpPr>
        <p:spPr>
          <a:xfrm>
            <a:off x="8028384" y="332656"/>
            <a:ext cx="720080" cy="369332"/>
          </a:xfrm>
          <a:prstGeom prst="rect">
            <a:avLst/>
          </a:prstGeom>
          <a:ln w="381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 smtClean="0"/>
              <a:t>Zpět</a:t>
            </a:r>
            <a:endParaRPr lang="cs-CZ" b="1" dirty="0"/>
          </a:p>
        </p:txBody>
      </p:sp>
      <p:pic>
        <p:nvPicPr>
          <p:cNvPr id="6" name="Obrázek 5" descr="sníkem chiralita gof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2996952"/>
            <a:ext cx="4181475" cy="2771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Enantiomery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cap="small" dirty="0" smtClean="0"/>
              <a:t>d</a:t>
            </a:r>
            <a:r>
              <a:rPr lang="cs-CZ" dirty="0" smtClean="0"/>
              <a:t>-alanin 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cap="small" dirty="0" smtClean="0"/>
              <a:t>l</a:t>
            </a:r>
            <a:r>
              <a:rPr lang="cs-CZ" dirty="0" smtClean="0"/>
              <a:t>-alanin</a:t>
            </a:r>
            <a:endParaRPr lang="cs-CZ" dirty="0"/>
          </a:p>
        </p:txBody>
      </p:sp>
      <p:pic>
        <p:nvPicPr>
          <p:cNvPr id="4" name="Obrázek 3" descr="D-alanin.gi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0152" y="4005064"/>
            <a:ext cx="2880000" cy="2524724"/>
          </a:xfrm>
          <a:prstGeom prst="rect">
            <a:avLst/>
          </a:prstGeom>
        </p:spPr>
      </p:pic>
      <p:pic>
        <p:nvPicPr>
          <p:cNvPr id="5" name="Obrázek 4" descr="L-alanin.gif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00192" y="908720"/>
            <a:ext cx="2136114" cy="2880000"/>
          </a:xfrm>
          <a:prstGeom prst="rect">
            <a:avLst/>
          </a:prstGeom>
        </p:spPr>
      </p:pic>
      <p:sp>
        <p:nvSpPr>
          <p:cNvPr id="9" name="TextovéPole 8">
            <a:hlinkClick r:id="rId5" action="ppaction://hlinksldjump"/>
          </p:cNvPr>
          <p:cNvSpPr txBox="1"/>
          <p:nvPr/>
        </p:nvSpPr>
        <p:spPr>
          <a:xfrm>
            <a:off x="8028384" y="332656"/>
            <a:ext cx="720080" cy="369332"/>
          </a:xfrm>
          <a:prstGeom prst="rect">
            <a:avLst/>
          </a:prstGeom>
          <a:ln w="381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 smtClean="0"/>
              <a:t>Zpět</a:t>
            </a:r>
            <a:endParaRPr lang="cs-CZ" b="1" dirty="0"/>
          </a:p>
        </p:txBody>
      </p:sp>
      <p:graphicFrame>
        <p:nvGraphicFramePr>
          <p:cNvPr id="122898" name="Object 18"/>
          <p:cNvGraphicFramePr>
            <a:graphicFrameLocks noChangeAspect="1"/>
          </p:cNvGraphicFramePr>
          <p:nvPr/>
        </p:nvGraphicFramePr>
        <p:xfrm>
          <a:off x="1187624" y="2276872"/>
          <a:ext cx="1524000" cy="139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6" name="ChemSketch" r:id="rId6" imgW="850392" imgH="786384" progId="ACD.ChemSketch.20">
                  <p:embed/>
                </p:oleObj>
              </mc:Choice>
              <mc:Fallback>
                <p:oleObj name="ChemSketch" r:id="rId6" imgW="850392" imgH="786384" progId="ACD.ChemSketch.20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2276872"/>
                        <a:ext cx="1524000" cy="139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99" name="Object 19"/>
          <p:cNvGraphicFramePr>
            <a:graphicFrameLocks noChangeAspect="1"/>
          </p:cNvGraphicFramePr>
          <p:nvPr/>
        </p:nvGraphicFramePr>
        <p:xfrm>
          <a:off x="1327324" y="4727972"/>
          <a:ext cx="1498600" cy="143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7" name="ChemSketch" r:id="rId8" imgW="822960" imgH="758952" progId="ACD.ChemSketch.20">
                  <p:embed/>
                </p:oleObj>
              </mc:Choice>
              <mc:Fallback>
                <p:oleObj name="ChemSketch" r:id="rId8" imgW="822960" imgH="758952" progId="ACD.ChemSketch.20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7324" y="4727972"/>
                        <a:ext cx="1498600" cy="143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Diastereoisomery</a:t>
            </a:r>
            <a:endParaRPr lang="cs-CZ" dirty="0"/>
          </a:p>
        </p:txBody>
      </p:sp>
      <p:sp>
        <p:nvSpPr>
          <p:cNvPr id="17" name="TextovéPole 16">
            <a:hlinkClick r:id="rId2" action="ppaction://hlinksldjump"/>
          </p:cNvPr>
          <p:cNvSpPr txBox="1"/>
          <p:nvPr/>
        </p:nvSpPr>
        <p:spPr>
          <a:xfrm>
            <a:off x="8028384" y="332656"/>
            <a:ext cx="720080" cy="369332"/>
          </a:xfrm>
          <a:prstGeom prst="rect">
            <a:avLst/>
          </a:prstGeom>
          <a:ln w="381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 smtClean="0"/>
              <a:t>Zpět</a:t>
            </a:r>
            <a:endParaRPr lang="cs-CZ" b="1" dirty="0"/>
          </a:p>
        </p:txBody>
      </p:sp>
      <p:pic>
        <p:nvPicPr>
          <p:cNvPr id="18" name="Obrázek 17" descr="2diastereoisomeryRS,gif.gi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87624" y="1124744"/>
            <a:ext cx="3168352" cy="2989012"/>
          </a:xfrm>
          <a:prstGeom prst="rect">
            <a:avLst/>
          </a:prstGeom>
        </p:spPr>
      </p:pic>
      <p:pic>
        <p:nvPicPr>
          <p:cNvPr id="21" name="Obrázek 20" descr="TOTO.gif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6016" y="1196752"/>
            <a:ext cx="3184030" cy="2801946"/>
          </a:xfrm>
          <a:prstGeom prst="rect">
            <a:avLst/>
          </a:prstGeom>
        </p:spPr>
      </p:pic>
      <p:pic>
        <p:nvPicPr>
          <p:cNvPr id="123908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11" t="56699" r="31163" b="16001"/>
          <a:stretch>
            <a:fillRect/>
          </a:stretch>
        </p:blipFill>
        <p:spPr bwMode="auto">
          <a:xfrm>
            <a:off x="2051720" y="4077352"/>
            <a:ext cx="5616624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Konformace</a:t>
            </a:r>
            <a:r>
              <a:rPr lang="cs-CZ" dirty="0" smtClean="0"/>
              <a:t> </a:t>
            </a:r>
            <a:r>
              <a:rPr lang="cs-CZ" dirty="0" err="1" smtClean="0"/>
              <a:t>ethanu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Zákrytová			Nezákrytová</a:t>
            </a:r>
          </a:p>
          <a:p>
            <a:endParaRPr lang="cs-CZ" sz="2400" dirty="0" smtClean="0"/>
          </a:p>
          <a:p>
            <a:endParaRPr lang="cs-CZ" sz="2400" dirty="0" smtClean="0"/>
          </a:p>
          <a:p>
            <a:endParaRPr lang="cs-CZ" sz="2400" dirty="0" smtClean="0"/>
          </a:p>
          <a:p>
            <a:endParaRPr lang="cs-CZ" sz="2400" dirty="0" smtClean="0"/>
          </a:p>
          <a:p>
            <a:endParaRPr lang="cs-CZ" sz="2400" dirty="0" smtClean="0"/>
          </a:p>
          <a:p>
            <a:endParaRPr lang="cs-CZ" sz="2400" dirty="0" smtClean="0"/>
          </a:p>
        </p:txBody>
      </p:sp>
      <p:pic>
        <p:nvPicPr>
          <p:cNvPr id="4" name="Obrázek 3" descr="zákryt.gif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9592" y="2636912"/>
            <a:ext cx="2711724" cy="2688482"/>
          </a:xfrm>
          <a:prstGeom prst="rect">
            <a:avLst/>
          </a:prstGeom>
        </p:spPr>
      </p:pic>
      <p:sp>
        <p:nvSpPr>
          <p:cNvPr id="8" name="TextovéPole 7">
            <a:hlinkClick r:id="rId3" action="ppaction://hlinksldjump"/>
          </p:cNvPr>
          <p:cNvSpPr txBox="1"/>
          <p:nvPr/>
        </p:nvSpPr>
        <p:spPr>
          <a:xfrm>
            <a:off x="8028384" y="332656"/>
            <a:ext cx="720080" cy="369332"/>
          </a:xfrm>
          <a:prstGeom prst="rect">
            <a:avLst/>
          </a:prstGeom>
          <a:ln w="381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 smtClean="0"/>
              <a:t>Zpět</a:t>
            </a:r>
            <a:endParaRPr lang="cs-CZ" b="1" dirty="0"/>
          </a:p>
        </p:txBody>
      </p:sp>
      <p:pic>
        <p:nvPicPr>
          <p:cNvPr id="6" name="Obrázek 5" descr="nezákrytová hurá.gif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4048" y="2348880"/>
            <a:ext cx="2736304" cy="2894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Konformační</a:t>
            </a:r>
            <a:r>
              <a:rPr lang="cs-CZ" dirty="0" smtClean="0"/>
              <a:t> isomery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Židlička cyklohexanu </a:t>
            </a:r>
          </a:p>
          <a:p>
            <a:endParaRPr lang="cs-CZ" sz="2400" dirty="0" smtClean="0"/>
          </a:p>
          <a:p>
            <a:endParaRPr lang="cs-CZ" sz="2400" dirty="0" smtClean="0"/>
          </a:p>
          <a:p>
            <a:endParaRPr lang="cs-CZ" sz="2400" dirty="0" smtClean="0"/>
          </a:p>
        </p:txBody>
      </p:sp>
      <p:pic>
        <p:nvPicPr>
          <p:cNvPr id="6" name="Obrázek 5" descr="židlička.gif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34373" y="2349200"/>
            <a:ext cx="3075255" cy="2880000"/>
          </a:xfrm>
          <a:prstGeom prst="rect">
            <a:avLst/>
          </a:prstGeom>
        </p:spPr>
      </p:pic>
      <p:sp>
        <p:nvSpPr>
          <p:cNvPr id="8" name="TextovéPole 7">
            <a:hlinkClick r:id="rId3" action="ppaction://hlinksldjump"/>
          </p:cNvPr>
          <p:cNvSpPr txBox="1"/>
          <p:nvPr/>
        </p:nvSpPr>
        <p:spPr>
          <a:xfrm>
            <a:off x="8028384" y="332656"/>
            <a:ext cx="720080" cy="369332"/>
          </a:xfrm>
          <a:prstGeom prst="rect">
            <a:avLst/>
          </a:prstGeom>
          <a:ln w="381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 smtClean="0"/>
              <a:t>Zpět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Obrázky v prezentace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484784"/>
            <a:ext cx="8229600" cy="4525963"/>
          </a:xfrm>
        </p:spPr>
        <p:txBody>
          <a:bodyPr>
            <a:normAutofit fontScale="40000" lnSpcReduction="20000"/>
          </a:bodyPr>
          <a:lstStyle/>
          <a:p>
            <a:r>
              <a:rPr lang="cs-CZ" dirty="0" smtClean="0"/>
              <a:t>Snímek č. 3 Ibuprofen</a:t>
            </a:r>
            <a:r>
              <a:rPr lang="cs-CZ" dirty="0"/>
              <a:t>: ibuprofen-tablet.jpg. In: </a:t>
            </a:r>
            <a:r>
              <a:rPr lang="cs-CZ" i="1" dirty="0" err="1"/>
              <a:t>ECPlaza</a:t>
            </a:r>
            <a:r>
              <a:rPr lang="cs-CZ" dirty="0"/>
              <a:t> [online]. 1996 [cit. 2018-03-28]. Dostupné z: </a:t>
            </a:r>
            <a:r>
              <a:rPr lang="cs-CZ" dirty="0" smtClean="0"/>
              <a:t>weifangfactory.en.ecplaza.net/</a:t>
            </a:r>
            <a:r>
              <a:rPr lang="cs-CZ" dirty="0" err="1" smtClean="0"/>
              <a:t>products</a:t>
            </a:r>
            <a:r>
              <a:rPr lang="cs-CZ" dirty="0" smtClean="0"/>
              <a:t>/ibuprofen-tablet-400mg_3613681</a:t>
            </a:r>
          </a:p>
          <a:p>
            <a:r>
              <a:rPr lang="cs-CZ" dirty="0" smtClean="0"/>
              <a:t>Snímek č. 30 Chiralita: HOVORKOVÁ</a:t>
            </a:r>
            <a:r>
              <a:rPr lang="cs-CZ" dirty="0"/>
              <a:t>, Ivana. </a:t>
            </a:r>
            <a:r>
              <a:rPr lang="cs-CZ" dirty="0" smtClean="0"/>
              <a:t>01201m.jpg. In</a:t>
            </a:r>
            <a:r>
              <a:rPr lang="cs-CZ" dirty="0"/>
              <a:t>: </a:t>
            </a:r>
            <a:r>
              <a:rPr lang="cs-CZ" i="1" dirty="0" err="1"/>
              <a:t>ChemPoint</a:t>
            </a:r>
            <a:r>
              <a:rPr lang="cs-CZ" dirty="0"/>
              <a:t> [online]. Brno: Fakulta chemická, Vysoké učení technické v Brně, ©2018 [cit. 2018-02-15]. Dostupné z: </a:t>
            </a:r>
            <a:r>
              <a:rPr lang="cs-CZ" dirty="0" smtClean="0"/>
              <a:t>www.chempoint.cz/chiralni-latky-v-prostredi</a:t>
            </a:r>
          </a:p>
          <a:p>
            <a:r>
              <a:rPr lang="cs-CZ" dirty="0" smtClean="0"/>
              <a:t>Snímek č. 32 Chirální a </a:t>
            </a:r>
            <a:r>
              <a:rPr lang="cs-CZ" dirty="0" err="1" smtClean="0"/>
              <a:t>achirální</a:t>
            </a:r>
            <a:r>
              <a:rPr lang="cs-CZ" dirty="0" smtClean="0"/>
              <a:t> objekty (upraveno z): </a:t>
            </a:r>
            <a:r>
              <a:rPr lang="cs-CZ" dirty="0" err="1" smtClean="0"/>
              <a:t>Chiral</a:t>
            </a:r>
            <a:r>
              <a:rPr lang="cs-CZ" dirty="0" smtClean="0"/>
              <a:t> </a:t>
            </a:r>
            <a:r>
              <a:rPr lang="cs-CZ" dirty="0"/>
              <a:t>and </a:t>
            </a:r>
            <a:r>
              <a:rPr lang="cs-CZ" dirty="0" err="1"/>
              <a:t>achiral</a:t>
            </a:r>
            <a:r>
              <a:rPr lang="cs-CZ" dirty="0"/>
              <a:t> </a:t>
            </a:r>
            <a:r>
              <a:rPr lang="cs-CZ" dirty="0" err="1"/>
              <a:t>molecules</a:t>
            </a:r>
            <a:r>
              <a:rPr lang="cs-CZ" dirty="0"/>
              <a:t>. In: </a:t>
            </a:r>
            <a:r>
              <a:rPr lang="cs-CZ" i="1" dirty="0" err="1"/>
              <a:t>Socratic</a:t>
            </a:r>
            <a:r>
              <a:rPr lang="cs-CZ" dirty="0"/>
              <a:t> [online]. 2015 [cit. 2018-02-17]. Dostupné z: </a:t>
            </a:r>
            <a:r>
              <a:rPr lang="cs-CZ" dirty="0" smtClean="0"/>
              <a:t>socratic.org/</a:t>
            </a:r>
            <a:r>
              <a:rPr lang="cs-CZ" dirty="0" err="1" smtClean="0"/>
              <a:t>questions</a:t>
            </a:r>
            <a:r>
              <a:rPr lang="cs-CZ" dirty="0" smtClean="0"/>
              <a:t>/</a:t>
            </a:r>
            <a:r>
              <a:rPr lang="cs-CZ" dirty="0" err="1" smtClean="0"/>
              <a:t>what</a:t>
            </a:r>
            <a:r>
              <a:rPr lang="cs-CZ" dirty="0" smtClean="0"/>
              <a:t>-are-</a:t>
            </a:r>
            <a:r>
              <a:rPr lang="cs-CZ" dirty="0" err="1" smtClean="0"/>
              <a:t>chiral</a:t>
            </a:r>
            <a:r>
              <a:rPr lang="cs-CZ" dirty="0" smtClean="0"/>
              <a:t>-and-</a:t>
            </a:r>
            <a:r>
              <a:rPr lang="cs-CZ" dirty="0" err="1" smtClean="0"/>
              <a:t>achiral</a:t>
            </a:r>
            <a:r>
              <a:rPr lang="cs-CZ" dirty="0" smtClean="0"/>
              <a:t>-</a:t>
            </a:r>
            <a:r>
              <a:rPr lang="cs-CZ" dirty="0" err="1" smtClean="0"/>
              <a:t>molecules</a:t>
            </a:r>
            <a:endParaRPr lang="cs-CZ" dirty="0" smtClean="0"/>
          </a:p>
          <a:p>
            <a:r>
              <a:rPr lang="cs-CZ" dirty="0" smtClean="0"/>
              <a:t>Snímek č. 33 </a:t>
            </a:r>
            <a:r>
              <a:rPr lang="cs-CZ" dirty="0" err="1" smtClean="0"/>
              <a:t>Stereogenní</a:t>
            </a:r>
            <a:r>
              <a:rPr lang="cs-CZ" dirty="0" smtClean="0"/>
              <a:t> centrum: Chirality_with_hand.jpg</a:t>
            </a:r>
            <a:r>
              <a:rPr lang="cs-CZ" dirty="0"/>
              <a:t>. In: </a:t>
            </a:r>
            <a:r>
              <a:rPr lang="cs-CZ" i="1" dirty="0" err="1"/>
              <a:t>Wikipedia</a:t>
            </a:r>
            <a:r>
              <a:rPr lang="cs-CZ" i="1" dirty="0"/>
              <a:t>: </a:t>
            </a:r>
            <a:r>
              <a:rPr lang="cs-CZ" i="1" dirty="0" err="1"/>
              <a:t>the</a:t>
            </a:r>
            <a:r>
              <a:rPr lang="cs-CZ" i="1" dirty="0"/>
              <a:t> free </a:t>
            </a:r>
            <a:r>
              <a:rPr lang="cs-CZ" i="1" dirty="0" err="1"/>
              <a:t>encyclopedia</a:t>
            </a:r>
            <a:r>
              <a:rPr lang="cs-CZ" dirty="0"/>
              <a:t> [online]. San Francisco (CA): </a:t>
            </a:r>
            <a:r>
              <a:rPr lang="cs-CZ" dirty="0" err="1"/>
              <a:t>Wikimedia</a:t>
            </a:r>
            <a:r>
              <a:rPr lang="cs-CZ" dirty="0"/>
              <a:t> </a:t>
            </a:r>
            <a:r>
              <a:rPr lang="cs-CZ" dirty="0" err="1"/>
              <a:t>Foundation</a:t>
            </a:r>
            <a:r>
              <a:rPr lang="cs-CZ" dirty="0"/>
              <a:t>, 2001, 2011-10-22 [cit. 2018-03-28]. Dostupné z: </a:t>
            </a:r>
            <a:r>
              <a:rPr lang="cs-CZ" dirty="0" smtClean="0"/>
              <a:t>commons.wikimedia.org/w/</a:t>
            </a:r>
            <a:r>
              <a:rPr lang="cs-CZ" dirty="0" err="1" smtClean="0"/>
              <a:t>index.php?curid</a:t>
            </a:r>
            <a:r>
              <a:rPr lang="cs-CZ" dirty="0" smtClean="0"/>
              <a:t>=17071045</a:t>
            </a:r>
          </a:p>
          <a:p>
            <a:r>
              <a:rPr lang="cs-CZ" dirty="0" smtClean="0"/>
              <a:t>Snímek č. 39 Fischerův vzorec: </a:t>
            </a:r>
            <a:r>
              <a:rPr lang="en-US" dirty="0" smtClean="0"/>
              <a:t>Z</a:t>
            </a:r>
            <a:r>
              <a:rPr lang="en-US" dirty="0"/>
              <a:t>., Ernest. Fischer. In: </a:t>
            </a:r>
            <a:r>
              <a:rPr lang="en-US" i="1" dirty="0"/>
              <a:t>Socratic</a:t>
            </a:r>
            <a:r>
              <a:rPr lang="en-US" dirty="0"/>
              <a:t> [online]. 2016-04-14 [cit. 2018-03-28]. </a:t>
            </a:r>
            <a:r>
              <a:rPr lang="en-US" dirty="0" err="1"/>
              <a:t>Dostupné</a:t>
            </a:r>
            <a:r>
              <a:rPr lang="en-US" dirty="0"/>
              <a:t> z: socratic.org/questions/how-can-</a:t>
            </a:r>
            <a:r>
              <a:rPr lang="en-US" dirty="0" err="1"/>
              <a:t>i</a:t>
            </a:r>
            <a:r>
              <a:rPr lang="en-US" dirty="0"/>
              <a:t>-draw-</a:t>
            </a:r>
            <a:r>
              <a:rPr lang="en-US" dirty="0" err="1"/>
              <a:t>fischer</a:t>
            </a:r>
            <a:r>
              <a:rPr lang="en-US" dirty="0"/>
              <a:t>-projections-from-wedge-and-dash</a:t>
            </a:r>
            <a:endParaRPr lang="cs-CZ" dirty="0" smtClean="0"/>
          </a:p>
          <a:p>
            <a:r>
              <a:rPr lang="cs-CZ" dirty="0" smtClean="0"/>
              <a:t>Snímek č. 41 </a:t>
            </a:r>
            <a:r>
              <a:rPr lang="cs-CZ" dirty="0" err="1" smtClean="0"/>
              <a:t>Anomery</a:t>
            </a:r>
            <a:r>
              <a:rPr lang="cs-CZ" dirty="0" smtClean="0"/>
              <a:t>: </a:t>
            </a:r>
            <a:r>
              <a:rPr lang="cs-CZ" dirty="0"/>
              <a:t>Beta-D-glucopyranose-2D-skeletal.png. In: </a:t>
            </a:r>
            <a:r>
              <a:rPr lang="cs-CZ" i="1" dirty="0" err="1"/>
              <a:t>Wikipedia</a:t>
            </a:r>
            <a:r>
              <a:rPr lang="cs-CZ" i="1" dirty="0"/>
              <a:t>: </a:t>
            </a:r>
            <a:r>
              <a:rPr lang="cs-CZ" i="1" dirty="0" err="1"/>
              <a:t>the</a:t>
            </a:r>
            <a:r>
              <a:rPr lang="cs-CZ" i="1" dirty="0"/>
              <a:t> free </a:t>
            </a:r>
            <a:r>
              <a:rPr lang="cs-CZ" i="1" dirty="0" err="1"/>
              <a:t>encyclopedia</a:t>
            </a:r>
            <a:r>
              <a:rPr lang="cs-CZ" dirty="0"/>
              <a:t> [online]. San Francisco (CA): </a:t>
            </a:r>
            <a:r>
              <a:rPr lang="cs-CZ" dirty="0" err="1"/>
              <a:t>Wikimedia</a:t>
            </a:r>
            <a:r>
              <a:rPr lang="cs-CZ" dirty="0"/>
              <a:t> </a:t>
            </a:r>
            <a:r>
              <a:rPr lang="cs-CZ" dirty="0" err="1"/>
              <a:t>Foundation</a:t>
            </a:r>
            <a:r>
              <a:rPr lang="cs-CZ" dirty="0"/>
              <a:t>, 2001, 2004-01-24 [cit. 2018-03-28]. Dostupné z: </a:t>
            </a:r>
            <a:r>
              <a:rPr lang="cs-CZ" dirty="0" smtClean="0"/>
              <a:t>commons.wikimedia.org/w/</a:t>
            </a:r>
            <a:r>
              <a:rPr lang="cs-CZ" dirty="0" err="1" smtClean="0"/>
              <a:t>index.php?curid</a:t>
            </a:r>
            <a:r>
              <a:rPr lang="cs-CZ" dirty="0" smtClean="0"/>
              <a:t>=1019184</a:t>
            </a:r>
          </a:p>
          <a:p>
            <a:r>
              <a:rPr lang="cs-CZ" dirty="0" smtClean="0"/>
              <a:t>Snímek </a:t>
            </a:r>
            <a:r>
              <a:rPr lang="cs-CZ" dirty="0"/>
              <a:t>č. 41 </a:t>
            </a:r>
            <a:r>
              <a:rPr lang="cs-CZ" dirty="0" err="1"/>
              <a:t>Anomery</a:t>
            </a:r>
            <a:r>
              <a:rPr lang="cs-CZ" dirty="0"/>
              <a:t>: Alpha-D-glucopyranose-2D-skeletal.png. In: </a:t>
            </a:r>
            <a:r>
              <a:rPr lang="cs-CZ" i="1" dirty="0" err="1"/>
              <a:t>Wikipedia</a:t>
            </a:r>
            <a:r>
              <a:rPr lang="cs-CZ" i="1" dirty="0"/>
              <a:t>: </a:t>
            </a:r>
            <a:r>
              <a:rPr lang="cs-CZ" i="1" dirty="0" err="1"/>
              <a:t>the</a:t>
            </a:r>
            <a:r>
              <a:rPr lang="cs-CZ" i="1" dirty="0"/>
              <a:t> free </a:t>
            </a:r>
            <a:r>
              <a:rPr lang="cs-CZ" i="1" dirty="0" err="1"/>
              <a:t>encyclopedia</a:t>
            </a:r>
            <a:r>
              <a:rPr lang="cs-CZ" dirty="0"/>
              <a:t> [online]. San Francisco (CA): </a:t>
            </a:r>
            <a:r>
              <a:rPr lang="cs-CZ" dirty="0" err="1"/>
              <a:t>Wikimedia</a:t>
            </a:r>
            <a:r>
              <a:rPr lang="cs-CZ" dirty="0"/>
              <a:t> </a:t>
            </a:r>
            <a:r>
              <a:rPr lang="cs-CZ" dirty="0" err="1"/>
              <a:t>Foundation</a:t>
            </a:r>
            <a:r>
              <a:rPr lang="cs-CZ" dirty="0"/>
              <a:t>, 2001, 2015-10-21 [cit. 2018-03-28]. Dostupné z: </a:t>
            </a:r>
            <a:r>
              <a:rPr lang="cs-CZ" dirty="0" smtClean="0"/>
              <a:t>commons.wikimedia.org/w/</a:t>
            </a:r>
            <a:r>
              <a:rPr lang="cs-CZ" dirty="0" err="1" smtClean="0"/>
              <a:t>index.php?curid</a:t>
            </a:r>
            <a:r>
              <a:rPr lang="cs-CZ" dirty="0" smtClean="0"/>
              <a:t>=1019183</a:t>
            </a:r>
          </a:p>
          <a:p>
            <a:r>
              <a:rPr lang="cs-CZ" dirty="0" smtClean="0"/>
              <a:t>Snímek č. 51 Thalidomid </a:t>
            </a:r>
            <a:r>
              <a:rPr lang="cs-CZ" dirty="0" err="1" smtClean="0"/>
              <a:t>kids</a:t>
            </a:r>
            <a:r>
              <a:rPr lang="cs-CZ" dirty="0" smtClean="0"/>
              <a:t>: MCCOMBE</a:t>
            </a:r>
            <a:r>
              <a:rPr lang="cs-CZ" dirty="0"/>
              <a:t>, Leonard. GettyImages_50674351_helix.jpg. In: </a:t>
            </a:r>
            <a:r>
              <a:rPr lang="cs-CZ" i="1" dirty="0"/>
              <a:t>Helix</a:t>
            </a:r>
            <a:r>
              <a:rPr lang="cs-CZ" dirty="0"/>
              <a:t> [online]. </a:t>
            </a:r>
            <a:r>
              <a:rPr lang="cs-CZ" dirty="0" err="1"/>
              <a:t>Northwestern</a:t>
            </a:r>
            <a:r>
              <a:rPr lang="cs-CZ" dirty="0"/>
              <a:t> University, 2009-07-28 [cit. 2018-03-28]. Dostupné z: </a:t>
            </a:r>
            <a:r>
              <a:rPr lang="cs-CZ" dirty="0" smtClean="0"/>
              <a:t>helix.northwestern.edu/</a:t>
            </a:r>
            <a:r>
              <a:rPr lang="cs-CZ" dirty="0" err="1" smtClean="0"/>
              <a:t>article</a:t>
            </a:r>
            <a:r>
              <a:rPr lang="cs-CZ" dirty="0" smtClean="0"/>
              <a:t>/thalidomide-</a:t>
            </a:r>
            <a:r>
              <a:rPr lang="cs-CZ" dirty="0" err="1" smtClean="0"/>
              <a:t>tragedy</a:t>
            </a:r>
            <a:r>
              <a:rPr lang="cs-CZ" dirty="0" smtClean="0"/>
              <a:t>-</a:t>
            </a:r>
            <a:r>
              <a:rPr lang="cs-CZ" dirty="0" err="1" smtClean="0"/>
              <a:t>lessons</a:t>
            </a:r>
            <a:r>
              <a:rPr lang="cs-CZ" dirty="0" smtClean="0"/>
              <a:t>-</a:t>
            </a:r>
            <a:r>
              <a:rPr lang="cs-CZ" dirty="0" err="1" smtClean="0"/>
              <a:t>drug</a:t>
            </a:r>
            <a:r>
              <a:rPr lang="cs-CZ" dirty="0" smtClean="0"/>
              <a:t>-</a:t>
            </a:r>
            <a:r>
              <a:rPr lang="cs-CZ" dirty="0" err="1" smtClean="0"/>
              <a:t>safety</a:t>
            </a:r>
            <a:r>
              <a:rPr lang="cs-CZ" dirty="0" smtClean="0"/>
              <a:t>-and-</a:t>
            </a:r>
            <a:r>
              <a:rPr lang="cs-CZ" dirty="0" err="1" smtClean="0"/>
              <a:t>regulation</a:t>
            </a:r>
            <a:endParaRPr lang="cs-CZ" dirty="0" smtClean="0"/>
          </a:p>
          <a:p>
            <a:r>
              <a:rPr lang="cs-CZ" dirty="0"/>
              <a:t>Snímek č. 51 Thalidomid </a:t>
            </a:r>
            <a:r>
              <a:rPr lang="cs-CZ" dirty="0" err="1"/>
              <a:t>kids</a:t>
            </a:r>
            <a:r>
              <a:rPr lang="cs-CZ" dirty="0" smtClean="0"/>
              <a:t>: </a:t>
            </a:r>
            <a:r>
              <a:rPr lang="cs-CZ" dirty="0"/>
              <a:t>Hoto2_bebe-nu.jpg. In: </a:t>
            </a:r>
            <a:r>
              <a:rPr lang="cs-CZ" i="1" dirty="0"/>
              <a:t>Science-</a:t>
            </a:r>
            <a:r>
              <a:rPr lang="cs-CZ" i="1" dirty="0" err="1"/>
              <a:t>Based</a:t>
            </a:r>
            <a:r>
              <a:rPr lang="cs-CZ" i="1" dirty="0"/>
              <a:t> </a:t>
            </a:r>
            <a:r>
              <a:rPr lang="cs-CZ" i="1" dirty="0" err="1"/>
              <a:t>Pharmacy</a:t>
            </a:r>
            <a:r>
              <a:rPr lang="cs-CZ" dirty="0"/>
              <a:t> [online]. 2011-08-18 [cit. 2018-03-28]. Dostupné z: sciencebasedpharmacy.wordpress.com/2011/08/18/</a:t>
            </a:r>
            <a:r>
              <a:rPr lang="cs-CZ" dirty="0" err="1"/>
              <a:t>oh</a:t>
            </a:r>
            <a:r>
              <a:rPr lang="cs-CZ" dirty="0"/>
              <a:t>-</a:t>
            </a:r>
            <a:r>
              <a:rPr lang="cs-CZ" dirty="0" err="1"/>
              <a:t>yeah</a:t>
            </a:r>
            <a:r>
              <a:rPr lang="cs-CZ" dirty="0"/>
              <a:t>-thalidomide-</a:t>
            </a:r>
            <a:r>
              <a:rPr lang="cs-CZ" dirty="0" err="1"/>
              <a:t>wheres</a:t>
            </a:r>
            <a:r>
              <a:rPr lang="cs-CZ" dirty="0"/>
              <a:t>-</a:t>
            </a:r>
            <a:r>
              <a:rPr lang="cs-CZ" dirty="0" err="1"/>
              <a:t>your</a:t>
            </a:r>
            <a:r>
              <a:rPr lang="cs-CZ" dirty="0"/>
              <a:t>-science-</a:t>
            </a:r>
            <a:r>
              <a:rPr lang="cs-CZ" dirty="0" err="1"/>
              <a:t>now</a:t>
            </a:r>
            <a:r>
              <a:rPr lang="cs-CZ" dirty="0"/>
              <a:t>/</a:t>
            </a:r>
            <a:endParaRPr lang="cs-CZ" dirty="0" smtClean="0"/>
          </a:p>
          <a:p>
            <a:r>
              <a:rPr lang="cs-CZ" dirty="0" smtClean="0"/>
              <a:t>Ostatní obrázky byly vytvořeny autorkou prezentace</a:t>
            </a:r>
          </a:p>
        </p:txBody>
      </p:sp>
    </p:spTree>
    <p:extLst>
      <p:ext uri="{BB962C8B-B14F-4D97-AF65-F5344CB8AC3E}">
        <p14:creationId xmlns:p14="http://schemas.microsoft.com/office/powerpoint/2010/main" val="254806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Struktura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925144"/>
          </a:xfrm>
        </p:spPr>
        <p:txBody>
          <a:bodyPr>
            <a:normAutofit fontScale="92500" lnSpcReduction="20000"/>
          </a:bodyPr>
          <a:lstStyle/>
          <a:p>
            <a:endParaRPr lang="cs-CZ" dirty="0" smtClean="0"/>
          </a:p>
          <a:p>
            <a:endParaRPr lang="cs-CZ" dirty="0" smtClean="0"/>
          </a:p>
          <a:p>
            <a:pPr algn="ctr">
              <a:buNone/>
            </a:pPr>
            <a:endParaRPr lang="cs-CZ" sz="24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buNone/>
            </a:pPr>
            <a:r>
              <a:rPr lang="cs-CZ" sz="2400" dirty="0" smtClean="0">
                <a:solidFill>
                  <a:schemeClr val="accent3">
                    <a:lumMod val="50000"/>
                  </a:schemeClr>
                </a:solidFill>
              </a:rPr>
              <a:t>Mají stejnou konstituci i konfiguraci, liší se ale </a:t>
            </a:r>
            <a:r>
              <a:rPr 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konformací</a:t>
            </a:r>
            <a:endParaRPr lang="cs-CZ" sz="24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cs-CZ" sz="2400" dirty="0" smtClean="0"/>
          </a:p>
          <a:p>
            <a:pPr algn="ctr">
              <a:buNone/>
            </a:pPr>
            <a:endParaRPr lang="cs-CZ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buNone/>
            </a:pPr>
            <a:endParaRPr lang="cs-CZ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buNone/>
            </a:pPr>
            <a:endParaRPr lang="cs-CZ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buNone/>
            </a:pPr>
            <a:r>
              <a:rPr lang="cs-CZ" sz="2400" dirty="0" smtClean="0">
                <a:solidFill>
                  <a:schemeClr val="accent2">
                    <a:lumMod val="50000"/>
                  </a:schemeClr>
                </a:solidFill>
              </a:rPr>
              <a:t>Mají stejnou konstituci, ale liší se konfigurací</a:t>
            </a:r>
            <a:r>
              <a:rPr lang="cs-CZ" sz="2400" dirty="0" smtClean="0"/>
              <a:t/>
            </a:r>
            <a:br>
              <a:rPr lang="cs-CZ" sz="2400" dirty="0" smtClean="0"/>
            </a:br>
            <a:endParaRPr lang="cs-CZ" sz="2400" dirty="0" smtClean="0"/>
          </a:p>
          <a:p>
            <a:pPr algn="ctr"/>
            <a:endParaRPr lang="cs-CZ" sz="2400" dirty="0" smtClean="0"/>
          </a:p>
          <a:p>
            <a:pPr algn="ctr">
              <a:buNone/>
            </a:pPr>
            <a:endParaRPr lang="cs-CZ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buNone/>
            </a:pPr>
            <a:endParaRPr lang="cs-CZ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buNone/>
            </a:pPr>
            <a:r>
              <a:rPr lang="cs-CZ" sz="2400" dirty="0" smtClean="0">
                <a:solidFill>
                  <a:schemeClr val="accent1">
                    <a:lumMod val="50000"/>
                  </a:schemeClr>
                </a:solidFill>
              </a:rPr>
              <a:t>Liší se konstitucí</a:t>
            </a:r>
            <a:endParaRPr lang="cs-CZ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138241" name="Object 1"/>
          <p:cNvGraphicFramePr>
            <a:graphicFrameLocks noChangeAspect="1"/>
          </p:cNvGraphicFramePr>
          <p:nvPr/>
        </p:nvGraphicFramePr>
        <p:xfrm>
          <a:off x="2483768" y="1700808"/>
          <a:ext cx="4210098" cy="860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97" name="ChemSketch" r:id="rId3" imgW="3194304" imgH="652272" progId="ACD.ChemSketch.20">
                  <p:embed/>
                </p:oleObj>
              </mc:Choice>
              <mc:Fallback>
                <p:oleObj name="ChemSketch" r:id="rId3" imgW="3194304" imgH="652272" progId="ACD.ChemSketch.20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3768" y="1700808"/>
                        <a:ext cx="4210098" cy="8600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242" name="Object 2"/>
          <p:cNvGraphicFramePr>
            <a:graphicFrameLocks noChangeAspect="1"/>
          </p:cNvGraphicFramePr>
          <p:nvPr/>
        </p:nvGraphicFramePr>
        <p:xfrm>
          <a:off x="2339752" y="3501008"/>
          <a:ext cx="1584176" cy="819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98" name="ChemSketch" r:id="rId5" imgW="792480" imgH="499872" progId="ACD.ChemSketch.20">
                  <p:embed/>
                </p:oleObj>
              </mc:Choice>
              <mc:Fallback>
                <p:oleObj name="ChemSketch" r:id="rId5" imgW="792480" imgH="499872" progId="ACD.ChemSketch.20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3501008"/>
                        <a:ext cx="1584176" cy="8190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bdélník 6"/>
          <p:cNvSpPr/>
          <p:nvPr/>
        </p:nvSpPr>
        <p:spPr>
          <a:xfrm>
            <a:off x="2195736" y="1700808"/>
            <a:ext cx="4752528" cy="936104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2195736" y="3429000"/>
            <a:ext cx="4752528" cy="936104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138244" name="Object 4"/>
          <p:cNvGraphicFramePr>
            <a:graphicFrameLocks noChangeAspect="1"/>
          </p:cNvGraphicFramePr>
          <p:nvPr/>
        </p:nvGraphicFramePr>
        <p:xfrm>
          <a:off x="2493963" y="5276850"/>
          <a:ext cx="1755775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99" name="ChemSketch" r:id="rId7" imgW="1389888" imgH="536448" progId="ACD.ChemSketch.20">
                  <p:embed/>
                </p:oleObj>
              </mc:Choice>
              <mc:Fallback>
                <p:oleObj name="ChemSketch" r:id="rId7" imgW="1389888" imgH="536448" progId="ACD.ChemSketch.20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3963" y="5276850"/>
                        <a:ext cx="1755775" cy="677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245" name="Object 5"/>
          <p:cNvGraphicFramePr>
            <a:graphicFrameLocks noChangeAspect="1"/>
          </p:cNvGraphicFramePr>
          <p:nvPr/>
        </p:nvGraphicFramePr>
        <p:xfrm>
          <a:off x="4788024" y="5264496"/>
          <a:ext cx="2028530" cy="7567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00" name="ChemSketch" r:id="rId9" imgW="1670304" imgH="621792" progId="ACD.ChemSketch.20">
                  <p:embed/>
                </p:oleObj>
              </mc:Choice>
              <mc:Fallback>
                <p:oleObj name="ChemSketch" r:id="rId9" imgW="1670304" imgH="621792" progId="ACD.ChemSketch.20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5264496"/>
                        <a:ext cx="2028530" cy="7567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bdélník 10"/>
          <p:cNvSpPr/>
          <p:nvPr/>
        </p:nvSpPr>
        <p:spPr>
          <a:xfrm>
            <a:off x="2195736" y="5157192"/>
            <a:ext cx="4752528" cy="936104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138246" name="Object 6"/>
          <p:cNvGraphicFramePr>
            <a:graphicFrameLocks noChangeAspect="1"/>
          </p:cNvGraphicFramePr>
          <p:nvPr/>
        </p:nvGraphicFramePr>
        <p:xfrm>
          <a:off x="5121942" y="3662408"/>
          <a:ext cx="1394274" cy="558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01" name="ChemSketch" r:id="rId11" imgW="911352" imgH="365760" progId="ACD.ChemSketch.20">
                  <p:embed/>
                </p:oleObj>
              </mc:Choice>
              <mc:Fallback>
                <p:oleObj name="ChemSketch" r:id="rId11" imgW="911352" imgH="365760" progId="ACD.ChemSketch.20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1942" y="3662408"/>
                        <a:ext cx="1394274" cy="5586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Rozdělení isomerů</a:t>
            </a:r>
            <a:endParaRPr lang="cs-CZ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539552" y="1268760"/>
          <a:ext cx="8208912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Konstituční (strukturní) isomery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Isomery, které se liší povahou </a:t>
            </a:r>
            <a:r>
              <a:rPr lang="cs-CZ" dirty="0"/>
              <a:t>a pořadím atomů a vazeb v </a:t>
            </a:r>
            <a:r>
              <a:rPr lang="cs-CZ" dirty="0" smtClean="0"/>
              <a:t>molekulách (</a:t>
            </a:r>
            <a:r>
              <a:rPr lang="cs-CZ" b="1" dirty="0" smtClean="0"/>
              <a:t>konstitucí</a:t>
            </a:r>
            <a:r>
              <a:rPr lang="cs-CZ" dirty="0" smtClean="0"/>
              <a:t>)</a:t>
            </a:r>
          </a:p>
        </p:txBody>
      </p:sp>
      <p:graphicFrame>
        <p:nvGraphicFramePr>
          <p:cNvPr id="19" name="Zástupný symbol pro obsah 3"/>
          <p:cNvGraphicFramePr>
            <a:graphicFrameLocks/>
          </p:cNvGraphicFramePr>
          <p:nvPr/>
        </p:nvGraphicFramePr>
        <p:xfrm>
          <a:off x="844352" y="2615878"/>
          <a:ext cx="7760096" cy="3909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2708</TotalTime>
  <Words>883</Words>
  <Application>Microsoft Office PowerPoint</Application>
  <PresentationFormat>Předvádění na obrazovce (4:3)</PresentationFormat>
  <Paragraphs>406</Paragraphs>
  <Slides>66</Slides>
  <Notes>5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66</vt:i4>
      </vt:variant>
    </vt:vector>
  </HeadingPairs>
  <TitlesOfParts>
    <vt:vector size="71" baseType="lpstr">
      <vt:lpstr>Arial</vt:lpstr>
      <vt:lpstr>Calibri</vt:lpstr>
      <vt:lpstr>Wingdings</vt:lpstr>
      <vt:lpstr>Motiv sady Office</vt:lpstr>
      <vt:lpstr>ChemSketch</vt:lpstr>
      <vt:lpstr>ISOMERIE</vt:lpstr>
      <vt:lpstr>ISOMERIE</vt:lpstr>
      <vt:lpstr>ISOMERIE</vt:lpstr>
      <vt:lpstr>Konstituce</vt:lpstr>
      <vt:lpstr>Konfigurace</vt:lpstr>
      <vt:lpstr>Konformace</vt:lpstr>
      <vt:lpstr>Struktura</vt:lpstr>
      <vt:lpstr>Rozdělení isomerů</vt:lpstr>
      <vt:lpstr>Konstituční (strukturní) isomery</vt:lpstr>
      <vt:lpstr>Řetězové isomery</vt:lpstr>
      <vt:lpstr>Našli jste všechny?</vt:lpstr>
      <vt:lpstr>C5 H12</vt:lpstr>
      <vt:lpstr>Konstituční isomery</vt:lpstr>
      <vt:lpstr>Polohové isomery</vt:lpstr>
      <vt:lpstr>C4H8</vt:lpstr>
      <vt:lpstr>Našli jste všechny?</vt:lpstr>
      <vt:lpstr>C3H7OH</vt:lpstr>
      <vt:lpstr>Funkční (skupinové) isomery</vt:lpstr>
      <vt:lpstr>Konstituční isomery</vt:lpstr>
      <vt:lpstr>Tautomery</vt:lpstr>
      <vt:lpstr>Prezentace aplikace PowerPoint</vt:lpstr>
      <vt:lpstr>Prezentace aplikace PowerPoint</vt:lpstr>
      <vt:lpstr>Prezentace aplikace PowerPoint</vt:lpstr>
      <vt:lpstr>Konfigurační isomery</vt:lpstr>
      <vt:lpstr>Geometrické isomery</vt:lpstr>
      <vt:lpstr>1,2-dichlorethen</vt:lpstr>
      <vt:lpstr>Konfigurační isomery</vt:lpstr>
      <vt:lpstr>1,2-dimethylcyklohexan</vt:lpstr>
      <vt:lpstr>Konfigurační isomery</vt:lpstr>
      <vt:lpstr>Chirální objekt</vt:lpstr>
      <vt:lpstr>Achirální objekt</vt:lpstr>
      <vt:lpstr>Chirální x achirální</vt:lpstr>
      <vt:lpstr>Stereogenní centrum</vt:lpstr>
      <vt:lpstr>Enantiomery</vt:lpstr>
      <vt:lpstr>Enantiomery</vt:lpstr>
      <vt:lpstr>Enantiomery</vt:lpstr>
      <vt:lpstr>Konfigurační isomery</vt:lpstr>
      <vt:lpstr>Diastereoisomery</vt:lpstr>
      <vt:lpstr>d a l isomerie</vt:lpstr>
      <vt:lpstr>Epimery</vt:lpstr>
      <vt:lpstr>Anomery</vt:lpstr>
      <vt:lpstr>Enantiomery x Diastereoisomery</vt:lpstr>
      <vt:lpstr>Enantiomery x Diastereoisomery</vt:lpstr>
      <vt:lpstr>Enantiomery x Diastereoisomery</vt:lpstr>
      <vt:lpstr>Konformační isomery</vt:lpstr>
      <vt:lpstr>Konformační isomery</vt:lpstr>
      <vt:lpstr>Konformační isomery</vt:lpstr>
      <vt:lpstr>Význam isomerie</vt:lpstr>
      <vt:lpstr>Konfigurační isomery </vt:lpstr>
      <vt:lpstr>Vitamin C</vt:lpstr>
      <vt:lpstr>Thalidomid</vt:lpstr>
      <vt:lpstr>Prezentace aplikace PowerPoint</vt:lpstr>
      <vt:lpstr>Otáčivé molekuly</vt:lpstr>
      <vt:lpstr>C5 H12</vt:lpstr>
      <vt:lpstr>C4H8</vt:lpstr>
      <vt:lpstr>C3H7OH</vt:lpstr>
      <vt:lpstr>C2H6O</vt:lpstr>
      <vt:lpstr>C3H6O</vt:lpstr>
      <vt:lpstr>cis-1,2-dichlorethen</vt:lpstr>
      <vt:lpstr>1,2-dimethylcyklohexan</vt:lpstr>
      <vt:lpstr>Stereogenní centrum</vt:lpstr>
      <vt:lpstr>Enantiomery</vt:lpstr>
      <vt:lpstr>Diastereoisomery</vt:lpstr>
      <vt:lpstr>Konformace ethanu</vt:lpstr>
      <vt:lpstr>Konformační isomery</vt:lpstr>
      <vt:lpstr>Obrázky v prezentace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ISOMERIE</dc:title>
  <dc:creator>Petr</dc:creator>
  <cp:lastModifiedBy>user</cp:lastModifiedBy>
  <cp:revision>293</cp:revision>
  <dcterms:created xsi:type="dcterms:W3CDTF">2017-12-29T08:52:44Z</dcterms:created>
  <dcterms:modified xsi:type="dcterms:W3CDTF">2020-09-09T15:02:31Z</dcterms:modified>
</cp:coreProperties>
</file>